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Raleway"/>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euS1vDHInaXVLo0kX/zeM0/A9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8CC691-517A-4FCE-86E0-15003800D43D}">
  <a:tblStyle styleId="{2C8CC691-517A-4FCE-86E0-15003800D43D}" styleName="Table_0">
    <a:wholeTbl>
      <a:tcTxStyle b="off" i="off">
        <a:font>
          <a:latin typeface="Raleway"/>
          <a:ea typeface="Raleway"/>
          <a:cs typeface="Raleway"/>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20000"/>
            </a:schemeClr>
          </a:solidFill>
        </a:fill>
      </a:tcStyle>
    </a:band1H>
    <a:band2H>
      <a:tcTxStyle/>
    </a:band2H>
    <a:band1V>
      <a:tcTxStyle/>
      <a:tcStyle>
        <a:fill>
          <a:solidFill>
            <a:schemeClr val="accent6">
              <a:alpha val="20000"/>
            </a:schemeClr>
          </a:solidFill>
        </a:fill>
      </a:tcStyle>
    </a:band1V>
    <a:band2V>
      <a:tcTxStyle/>
    </a:band2V>
    <a:lastCol>
      <a:tcTxStyle b="on" i="off"/>
    </a:lastCol>
    <a:firstCol>
      <a:tcTxStyle b="on" i="off"/>
    </a:firstCol>
    <a:lastRow>
      <a:tcTxStyle b="on" i="off"/>
      <a:tcStyle>
        <a:tcBdr>
          <a:top>
            <a:ln cap="flat" cmpd="sng" w="12700">
              <a:solidFill>
                <a:schemeClr val="accent6"/>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6"/>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Raleway-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5" Type="http://schemas.openxmlformats.org/officeDocument/2006/relationships/notesMaster" Target="notesMasters/notesMaster1.xml"/><Relationship Id="rId19" Type="http://schemas.openxmlformats.org/officeDocument/2006/relationships/font" Target="fonts/Raleway-bold.fntdata"/><Relationship Id="rId6" Type="http://schemas.openxmlformats.org/officeDocument/2006/relationships/slide" Target="slides/slide1.xml"/><Relationship Id="rId18" Type="http://schemas.openxmlformats.org/officeDocument/2006/relationships/font" Target="fonts/Raleway-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10"/>
          <p:cNvSpPr txBox="1"/>
          <p:nvPr>
            <p:ph type="ctrTitle"/>
          </p:nvPr>
        </p:nvSpPr>
        <p:spPr>
          <a:xfrm>
            <a:off x="838200" y="2407297"/>
            <a:ext cx="9829800" cy="1922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400"/>
              <a:buFont typeface="Montserrat SemiBold"/>
              <a:buNone/>
              <a:defRPr b="0"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 name="Google Shape;10;p10"/>
          <p:cNvSpPr txBox="1"/>
          <p:nvPr>
            <p:ph idx="1" type="subTitle"/>
          </p:nvPr>
        </p:nvSpPr>
        <p:spPr>
          <a:xfrm>
            <a:off x="838200" y="4329404"/>
            <a:ext cx="9829800" cy="9283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9"/>
          <p:cNvSpPr txBox="1"/>
          <p:nvPr>
            <p:ph idx="1" type="body"/>
          </p:nvPr>
        </p:nvSpPr>
        <p:spPr>
          <a:xfrm rot="5400000">
            <a:off x="4265613" y="-1601787"/>
            <a:ext cx="3660775"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66" name="Google Shape;66;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67" name="Google Shape;67;p1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aleway"/>
                <a:ea typeface="Raleway"/>
                <a:cs typeface="Raleway"/>
                <a:sym typeface="Raleway"/>
              </a:defRPr>
            </a:lvl1pPr>
            <a:lvl2pPr indent="0" lvl="1" marL="0" marR="0" rtl="0" algn="l">
              <a:spcBef>
                <a:spcPts val="0"/>
              </a:spcBef>
              <a:buNone/>
              <a:defRPr sz="1800">
                <a:solidFill>
                  <a:schemeClr val="dk1"/>
                </a:solidFill>
                <a:latin typeface="Raleway"/>
                <a:ea typeface="Raleway"/>
                <a:cs typeface="Raleway"/>
                <a:sym typeface="Raleway"/>
              </a:defRPr>
            </a:lvl2pPr>
            <a:lvl3pPr indent="0" lvl="2" marL="0" marR="0" rtl="0" algn="l">
              <a:spcBef>
                <a:spcPts val="0"/>
              </a:spcBef>
              <a:buNone/>
              <a:defRPr sz="1800">
                <a:solidFill>
                  <a:schemeClr val="dk1"/>
                </a:solidFill>
                <a:latin typeface="Raleway"/>
                <a:ea typeface="Raleway"/>
                <a:cs typeface="Raleway"/>
                <a:sym typeface="Raleway"/>
              </a:defRPr>
            </a:lvl3pPr>
            <a:lvl4pPr indent="0" lvl="3" marL="0" marR="0" rtl="0" algn="l">
              <a:spcBef>
                <a:spcPts val="0"/>
              </a:spcBef>
              <a:buNone/>
              <a:defRPr sz="1800">
                <a:solidFill>
                  <a:schemeClr val="dk1"/>
                </a:solidFill>
                <a:latin typeface="Raleway"/>
                <a:ea typeface="Raleway"/>
                <a:cs typeface="Raleway"/>
                <a:sym typeface="Raleway"/>
              </a:defRPr>
            </a:lvl4pPr>
            <a:lvl5pPr indent="0" lvl="4" marL="0" marR="0" rtl="0" algn="l">
              <a:spcBef>
                <a:spcPts val="0"/>
              </a:spcBef>
              <a:buNone/>
              <a:defRPr sz="1800">
                <a:solidFill>
                  <a:schemeClr val="dk1"/>
                </a:solidFill>
                <a:latin typeface="Raleway"/>
                <a:ea typeface="Raleway"/>
                <a:cs typeface="Raleway"/>
                <a:sym typeface="Raleway"/>
              </a:defRPr>
            </a:lvl5pPr>
            <a:lvl6pPr indent="0" lvl="5" marL="0" marR="0" rtl="0" algn="l">
              <a:spcBef>
                <a:spcPts val="0"/>
              </a:spcBef>
              <a:buNone/>
              <a:defRPr sz="1800">
                <a:solidFill>
                  <a:schemeClr val="dk1"/>
                </a:solidFill>
                <a:latin typeface="Raleway"/>
                <a:ea typeface="Raleway"/>
                <a:cs typeface="Raleway"/>
                <a:sym typeface="Raleway"/>
              </a:defRPr>
            </a:lvl6pPr>
            <a:lvl7pPr indent="0" lvl="6" marL="0" marR="0" rtl="0" algn="l">
              <a:spcBef>
                <a:spcPts val="0"/>
              </a:spcBef>
              <a:buNone/>
              <a:defRPr sz="1800">
                <a:solidFill>
                  <a:schemeClr val="dk1"/>
                </a:solidFill>
                <a:latin typeface="Raleway"/>
                <a:ea typeface="Raleway"/>
                <a:cs typeface="Raleway"/>
                <a:sym typeface="Raleway"/>
              </a:defRPr>
            </a:lvl7pPr>
            <a:lvl8pPr indent="0" lvl="7" marL="0" marR="0" rtl="0" algn="l">
              <a:spcBef>
                <a:spcPts val="0"/>
              </a:spcBef>
              <a:buNone/>
              <a:defRPr sz="1800">
                <a:solidFill>
                  <a:schemeClr val="dk1"/>
                </a:solidFill>
                <a:latin typeface="Raleway"/>
                <a:ea typeface="Raleway"/>
                <a:cs typeface="Raleway"/>
                <a:sym typeface="Raleway"/>
              </a:defRPr>
            </a:lvl8pPr>
            <a:lvl9pPr indent="0" lvl="8" marL="0" marR="0" rtl="0" algn="l">
              <a:spcBef>
                <a:spcPts val="0"/>
              </a:spcBef>
              <a:buNone/>
              <a:defRPr sz="1800">
                <a:solidFill>
                  <a:schemeClr val="dk1"/>
                </a:solidFill>
                <a:latin typeface="Raleway"/>
                <a:ea typeface="Raleway"/>
                <a:cs typeface="Raleway"/>
                <a:sym typeface="Ralewa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72" name="Google Shape;72;p2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73" name="Google Shape;73;p2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aleway"/>
                <a:ea typeface="Raleway"/>
                <a:cs typeface="Raleway"/>
                <a:sym typeface="Raleway"/>
              </a:defRPr>
            </a:lvl1pPr>
            <a:lvl2pPr indent="0" lvl="1" marL="0" marR="0" rtl="0" algn="l">
              <a:spcBef>
                <a:spcPts val="0"/>
              </a:spcBef>
              <a:buNone/>
              <a:defRPr sz="1800">
                <a:solidFill>
                  <a:schemeClr val="dk1"/>
                </a:solidFill>
                <a:latin typeface="Raleway"/>
                <a:ea typeface="Raleway"/>
                <a:cs typeface="Raleway"/>
                <a:sym typeface="Raleway"/>
              </a:defRPr>
            </a:lvl2pPr>
            <a:lvl3pPr indent="0" lvl="2" marL="0" marR="0" rtl="0" algn="l">
              <a:spcBef>
                <a:spcPts val="0"/>
              </a:spcBef>
              <a:buNone/>
              <a:defRPr sz="1800">
                <a:solidFill>
                  <a:schemeClr val="dk1"/>
                </a:solidFill>
                <a:latin typeface="Raleway"/>
                <a:ea typeface="Raleway"/>
                <a:cs typeface="Raleway"/>
                <a:sym typeface="Raleway"/>
              </a:defRPr>
            </a:lvl3pPr>
            <a:lvl4pPr indent="0" lvl="3" marL="0" marR="0" rtl="0" algn="l">
              <a:spcBef>
                <a:spcPts val="0"/>
              </a:spcBef>
              <a:buNone/>
              <a:defRPr sz="1800">
                <a:solidFill>
                  <a:schemeClr val="dk1"/>
                </a:solidFill>
                <a:latin typeface="Raleway"/>
                <a:ea typeface="Raleway"/>
                <a:cs typeface="Raleway"/>
                <a:sym typeface="Raleway"/>
              </a:defRPr>
            </a:lvl4pPr>
            <a:lvl5pPr indent="0" lvl="4" marL="0" marR="0" rtl="0" algn="l">
              <a:spcBef>
                <a:spcPts val="0"/>
              </a:spcBef>
              <a:buNone/>
              <a:defRPr sz="1800">
                <a:solidFill>
                  <a:schemeClr val="dk1"/>
                </a:solidFill>
                <a:latin typeface="Raleway"/>
                <a:ea typeface="Raleway"/>
                <a:cs typeface="Raleway"/>
                <a:sym typeface="Raleway"/>
              </a:defRPr>
            </a:lvl5pPr>
            <a:lvl6pPr indent="0" lvl="5" marL="0" marR="0" rtl="0" algn="l">
              <a:spcBef>
                <a:spcPts val="0"/>
              </a:spcBef>
              <a:buNone/>
              <a:defRPr sz="1800">
                <a:solidFill>
                  <a:schemeClr val="dk1"/>
                </a:solidFill>
                <a:latin typeface="Raleway"/>
                <a:ea typeface="Raleway"/>
                <a:cs typeface="Raleway"/>
                <a:sym typeface="Raleway"/>
              </a:defRPr>
            </a:lvl6pPr>
            <a:lvl7pPr indent="0" lvl="6" marL="0" marR="0" rtl="0" algn="l">
              <a:spcBef>
                <a:spcPts val="0"/>
              </a:spcBef>
              <a:buNone/>
              <a:defRPr sz="1800">
                <a:solidFill>
                  <a:schemeClr val="dk1"/>
                </a:solidFill>
                <a:latin typeface="Raleway"/>
                <a:ea typeface="Raleway"/>
                <a:cs typeface="Raleway"/>
                <a:sym typeface="Raleway"/>
              </a:defRPr>
            </a:lvl7pPr>
            <a:lvl8pPr indent="0" lvl="7" marL="0" marR="0" rtl="0" algn="l">
              <a:spcBef>
                <a:spcPts val="0"/>
              </a:spcBef>
              <a:buNone/>
              <a:defRPr sz="1800">
                <a:solidFill>
                  <a:schemeClr val="dk1"/>
                </a:solidFill>
                <a:latin typeface="Raleway"/>
                <a:ea typeface="Raleway"/>
                <a:cs typeface="Raleway"/>
                <a:sym typeface="Raleway"/>
              </a:defRPr>
            </a:lvl8pPr>
            <a:lvl9pPr indent="0" lvl="8" marL="0" marR="0" rtl="0" algn="l">
              <a:spcBef>
                <a:spcPts val="0"/>
              </a:spcBef>
              <a:buNone/>
              <a:defRPr sz="1800">
                <a:solidFill>
                  <a:schemeClr val="dk1"/>
                </a:solidFill>
                <a:latin typeface="Raleway"/>
                <a:ea typeface="Raleway"/>
                <a:cs typeface="Raleway"/>
                <a:sym typeface="Ralewa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1"/>
          <p:cNvSpPr txBox="1"/>
          <p:nvPr>
            <p:ph idx="1" type="body"/>
          </p:nvPr>
        </p:nvSpPr>
        <p:spPr>
          <a:xfrm>
            <a:off x="838200" y="1825625"/>
            <a:ext cx="10515600" cy="36607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15" name="Google Shape;15;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16" name="Google Shape;16;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Raleway"/>
                <a:ea typeface="Raleway"/>
                <a:cs typeface="Raleway"/>
                <a:sym typeface="Raleway"/>
              </a:defRPr>
            </a:lvl1pPr>
            <a:lvl2pPr indent="0" lvl="1" marL="0" marR="0" rtl="0" algn="l">
              <a:spcBef>
                <a:spcPts val="0"/>
              </a:spcBef>
              <a:buNone/>
              <a:defRPr b="0" i="0" sz="1800" u="none" cap="none" strike="noStrike">
                <a:solidFill>
                  <a:schemeClr val="dk1"/>
                </a:solidFill>
                <a:latin typeface="Raleway"/>
                <a:ea typeface="Raleway"/>
                <a:cs typeface="Raleway"/>
                <a:sym typeface="Raleway"/>
              </a:defRPr>
            </a:lvl2pPr>
            <a:lvl3pPr indent="0" lvl="2" marL="0" marR="0" rtl="0" algn="l">
              <a:spcBef>
                <a:spcPts val="0"/>
              </a:spcBef>
              <a:buNone/>
              <a:defRPr b="0" i="0" sz="1800" u="none" cap="none" strike="noStrike">
                <a:solidFill>
                  <a:schemeClr val="dk1"/>
                </a:solidFill>
                <a:latin typeface="Raleway"/>
                <a:ea typeface="Raleway"/>
                <a:cs typeface="Raleway"/>
                <a:sym typeface="Raleway"/>
              </a:defRPr>
            </a:lvl3pPr>
            <a:lvl4pPr indent="0" lvl="3" marL="0" marR="0" rtl="0" algn="l">
              <a:spcBef>
                <a:spcPts val="0"/>
              </a:spcBef>
              <a:buNone/>
              <a:defRPr b="0" i="0" sz="1800" u="none" cap="none" strike="noStrike">
                <a:solidFill>
                  <a:schemeClr val="dk1"/>
                </a:solidFill>
                <a:latin typeface="Raleway"/>
                <a:ea typeface="Raleway"/>
                <a:cs typeface="Raleway"/>
                <a:sym typeface="Raleway"/>
              </a:defRPr>
            </a:lvl4pPr>
            <a:lvl5pPr indent="0" lvl="4" marL="0" marR="0" rtl="0" algn="l">
              <a:spcBef>
                <a:spcPts val="0"/>
              </a:spcBef>
              <a:buNone/>
              <a:defRPr b="0" i="0" sz="1800" u="none" cap="none" strike="noStrike">
                <a:solidFill>
                  <a:schemeClr val="dk1"/>
                </a:solidFill>
                <a:latin typeface="Raleway"/>
                <a:ea typeface="Raleway"/>
                <a:cs typeface="Raleway"/>
                <a:sym typeface="Raleway"/>
              </a:defRPr>
            </a:lvl5pPr>
            <a:lvl6pPr indent="0" lvl="5" marL="0" marR="0" rtl="0" algn="l">
              <a:spcBef>
                <a:spcPts val="0"/>
              </a:spcBef>
              <a:buNone/>
              <a:defRPr b="0" i="0" sz="1800" u="none" cap="none" strike="noStrike">
                <a:solidFill>
                  <a:schemeClr val="dk1"/>
                </a:solidFill>
                <a:latin typeface="Raleway"/>
                <a:ea typeface="Raleway"/>
                <a:cs typeface="Raleway"/>
                <a:sym typeface="Raleway"/>
              </a:defRPr>
            </a:lvl6pPr>
            <a:lvl7pPr indent="0" lvl="6" marL="0" marR="0" rtl="0" algn="l">
              <a:spcBef>
                <a:spcPts val="0"/>
              </a:spcBef>
              <a:buNone/>
              <a:defRPr b="0" i="0" sz="1800" u="none" cap="none" strike="noStrike">
                <a:solidFill>
                  <a:schemeClr val="dk1"/>
                </a:solidFill>
                <a:latin typeface="Raleway"/>
                <a:ea typeface="Raleway"/>
                <a:cs typeface="Raleway"/>
                <a:sym typeface="Raleway"/>
              </a:defRPr>
            </a:lvl7pPr>
            <a:lvl8pPr indent="0" lvl="7" marL="0" marR="0" rtl="0" algn="l">
              <a:spcBef>
                <a:spcPts val="0"/>
              </a:spcBef>
              <a:buNone/>
              <a:defRPr b="0" i="0" sz="1800" u="none" cap="none" strike="noStrike">
                <a:solidFill>
                  <a:schemeClr val="dk1"/>
                </a:solidFill>
                <a:latin typeface="Raleway"/>
                <a:ea typeface="Raleway"/>
                <a:cs typeface="Raleway"/>
                <a:sym typeface="Raleway"/>
              </a:defRPr>
            </a:lvl8pPr>
            <a:lvl9pPr indent="0" lvl="8" marL="0" marR="0" rtl="0" algn="l">
              <a:spcBef>
                <a:spcPts val="0"/>
              </a:spcBef>
              <a:buNone/>
              <a:defRPr b="0" i="0" sz="1800" u="none" cap="none" strike="noStrike">
                <a:solidFill>
                  <a:schemeClr val="dk1"/>
                </a:solidFill>
                <a:latin typeface="Raleway"/>
                <a:ea typeface="Raleway"/>
                <a:cs typeface="Raleway"/>
                <a:sym typeface="Ralewa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Montserrat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 name="Google Shape;20;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21" name="Google Shape;21;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22" name="Google Shape;22;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aleway"/>
                <a:ea typeface="Raleway"/>
                <a:cs typeface="Raleway"/>
                <a:sym typeface="Raleway"/>
              </a:defRPr>
            </a:lvl1pPr>
            <a:lvl2pPr indent="0" lvl="1" marL="0" marR="0" rtl="0" algn="l">
              <a:spcBef>
                <a:spcPts val="0"/>
              </a:spcBef>
              <a:buNone/>
              <a:defRPr sz="1800">
                <a:solidFill>
                  <a:schemeClr val="dk1"/>
                </a:solidFill>
                <a:latin typeface="Raleway"/>
                <a:ea typeface="Raleway"/>
                <a:cs typeface="Raleway"/>
                <a:sym typeface="Raleway"/>
              </a:defRPr>
            </a:lvl2pPr>
            <a:lvl3pPr indent="0" lvl="2" marL="0" marR="0" rtl="0" algn="l">
              <a:spcBef>
                <a:spcPts val="0"/>
              </a:spcBef>
              <a:buNone/>
              <a:defRPr sz="1800">
                <a:solidFill>
                  <a:schemeClr val="dk1"/>
                </a:solidFill>
                <a:latin typeface="Raleway"/>
                <a:ea typeface="Raleway"/>
                <a:cs typeface="Raleway"/>
                <a:sym typeface="Raleway"/>
              </a:defRPr>
            </a:lvl3pPr>
            <a:lvl4pPr indent="0" lvl="3" marL="0" marR="0" rtl="0" algn="l">
              <a:spcBef>
                <a:spcPts val="0"/>
              </a:spcBef>
              <a:buNone/>
              <a:defRPr sz="1800">
                <a:solidFill>
                  <a:schemeClr val="dk1"/>
                </a:solidFill>
                <a:latin typeface="Raleway"/>
                <a:ea typeface="Raleway"/>
                <a:cs typeface="Raleway"/>
                <a:sym typeface="Raleway"/>
              </a:defRPr>
            </a:lvl4pPr>
            <a:lvl5pPr indent="0" lvl="4" marL="0" marR="0" rtl="0" algn="l">
              <a:spcBef>
                <a:spcPts val="0"/>
              </a:spcBef>
              <a:buNone/>
              <a:defRPr sz="1800">
                <a:solidFill>
                  <a:schemeClr val="dk1"/>
                </a:solidFill>
                <a:latin typeface="Raleway"/>
                <a:ea typeface="Raleway"/>
                <a:cs typeface="Raleway"/>
                <a:sym typeface="Raleway"/>
              </a:defRPr>
            </a:lvl5pPr>
            <a:lvl6pPr indent="0" lvl="5" marL="0" marR="0" rtl="0" algn="l">
              <a:spcBef>
                <a:spcPts val="0"/>
              </a:spcBef>
              <a:buNone/>
              <a:defRPr sz="1800">
                <a:solidFill>
                  <a:schemeClr val="dk1"/>
                </a:solidFill>
                <a:latin typeface="Raleway"/>
                <a:ea typeface="Raleway"/>
                <a:cs typeface="Raleway"/>
                <a:sym typeface="Raleway"/>
              </a:defRPr>
            </a:lvl6pPr>
            <a:lvl7pPr indent="0" lvl="6" marL="0" marR="0" rtl="0" algn="l">
              <a:spcBef>
                <a:spcPts val="0"/>
              </a:spcBef>
              <a:buNone/>
              <a:defRPr sz="1800">
                <a:solidFill>
                  <a:schemeClr val="dk1"/>
                </a:solidFill>
                <a:latin typeface="Raleway"/>
                <a:ea typeface="Raleway"/>
                <a:cs typeface="Raleway"/>
                <a:sym typeface="Raleway"/>
              </a:defRPr>
            </a:lvl7pPr>
            <a:lvl8pPr indent="0" lvl="7" marL="0" marR="0" rtl="0" algn="l">
              <a:spcBef>
                <a:spcPts val="0"/>
              </a:spcBef>
              <a:buNone/>
              <a:defRPr sz="1800">
                <a:solidFill>
                  <a:schemeClr val="dk1"/>
                </a:solidFill>
                <a:latin typeface="Raleway"/>
                <a:ea typeface="Raleway"/>
                <a:cs typeface="Raleway"/>
                <a:sym typeface="Raleway"/>
              </a:defRPr>
            </a:lvl8pPr>
            <a:lvl9pPr indent="0" lvl="8" marL="0" marR="0" rtl="0" algn="l">
              <a:spcBef>
                <a:spcPts val="0"/>
              </a:spcBef>
              <a:buNone/>
              <a:defRPr sz="1800">
                <a:solidFill>
                  <a:schemeClr val="dk1"/>
                </a:solidFill>
                <a:latin typeface="Raleway"/>
                <a:ea typeface="Raleway"/>
                <a:cs typeface="Raleway"/>
                <a:sym typeface="Ralewa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28" name="Google Shape;28;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29" name="Google Shape;29;p1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aleway"/>
                <a:ea typeface="Raleway"/>
                <a:cs typeface="Raleway"/>
                <a:sym typeface="Raleway"/>
              </a:defRPr>
            </a:lvl1pPr>
            <a:lvl2pPr indent="0" lvl="1" marL="0" marR="0" rtl="0" algn="l">
              <a:spcBef>
                <a:spcPts val="0"/>
              </a:spcBef>
              <a:buNone/>
              <a:defRPr sz="1800">
                <a:solidFill>
                  <a:schemeClr val="dk1"/>
                </a:solidFill>
                <a:latin typeface="Raleway"/>
                <a:ea typeface="Raleway"/>
                <a:cs typeface="Raleway"/>
                <a:sym typeface="Raleway"/>
              </a:defRPr>
            </a:lvl2pPr>
            <a:lvl3pPr indent="0" lvl="2" marL="0" marR="0" rtl="0" algn="l">
              <a:spcBef>
                <a:spcPts val="0"/>
              </a:spcBef>
              <a:buNone/>
              <a:defRPr sz="1800">
                <a:solidFill>
                  <a:schemeClr val="dk1"/>
                </a:solidFill>
                <a:latin typeface="Raleway"/>
                <a:ea typeface="Raleway"/>
                <a:cs typeface="Raleway"/>
                <a:sym typeface="Raleway"/>
              </a:defRPr>
            </a:lvl3pPr>
            <a:lvl4pPr indent="0" lvl="3" marL="0" marR="0" rtl="0" algn="l">
              <a:spcBef>
                <a:spcPts val="0"/>
              </a:spcBef>
              <a:buNone/>
              <a:defRPr sz="1800">
                <a:solidFill>
                  <a:schemeClr val="dk1"/>
                </a:solidFill>
                <a:latin typeface="Raleway"/>
                <a:ea typeface="Raleway"/>
                <a:cs typeface="Raleway"/>
                <a:sym typeface="Raleway"/>
              </a:defRPr>
            </a:lvl4pPr>
            <a:lvl5pPr indent="0" lvl="4" marL="0" marR="0" rtl="0" algn="l">
              <a:spcBef>
                <a:spcPts val="0"/>
              </a:spcBef>
              <a:buNone/>
              <a:defRPr sz="1800">
                <a:solidFill>
                  <a:schemeClr val="dk1"/>
                </a:solidFill>
                <a:latin typeface="Raleway"/>
                <a:ea typeface="Raleway"/>
                <a:cs typeface="Raleway"/>
                <a:sym typeface="Raleway"/>
              </a:defRPr>
            </a:lvl5pPr>
            <a:lvl6pPr indent="0" lvl="5" marL="0" marR="0" rtl="0" algn="l">
              <a:spcBef>
                <a:spcPts val="0"/>
              </a:spcBef>
              <a:buNone/>
              <a:defRPr sz="1800">
                <a:solidFill>
                  <a:schemeClr val="dk1"/>
                </a:solidFill>
                <a:latin typeface="Raleway"/>
                <a:ea typeface="Raleway"/>
                <a:cs typeface="Raleway"/>
                <a:sym typeface="Raleway"/>
              </a:defRPr>
            </a:lvl6pPr>
            <a:lvl7pPr indent="0" lvl="6" marL="0" marR="0" rtl="0" algn="l">
              <a:spcBef>
                <a:spcPts val="0"/>
              </a:spcBef>
              <a:buNone/>
              <a:defRPr sz="1800">
                <a:solidFill>
                  <a:schemeClr val="dk1"/>
                </a:solidFill>
                <a:latin typeface="Raleway"/>
                <a:ea typeface="Raleway"/>
                <a:cs typeface="Raleway"/>
                <a:sym typeface="Raleway"/>
              </a:defRPr>
            </a:lvl7pPr>
            <a:lvl8pPr indent="0" lvl="7" marL="0" marR="0" rtl="0" algn="l">
              <a:spcBef>
                <a:spcPts val="0"/>
              </a:spcBef>
              <a:buNone/>
              <a:defRPr sz="1800">
                <a:solidFill>
                  <a:schemeClr val="dk1"/>
                </a:solidFill>
                <a:latin typeface="Raleway"/>
                <a:ea typeface="Raleway"/>
                <a:cs typeface="Raleway"/>
                <a:sym typeface="Raleway"/>
              </a:defRPr>
            </a:lvl8pPr>
            <a:lvl9pPr indent="0" lvl="8" marL="0" marR="0" rtl="0" algn="l">
              <a:spcBef>
                <a:spcPts val="0"/>
              </a:spcBef>
              <a:buNone/>
              <a:defRPr sz="1800">
                <a:solidFill>
                  <a:schemeClr val="dk1"/>
                </a:solidFill>
                <a:latin typeface="Raleway"/>
                <a:ea typeface="Raleway"/>
                <a:cs typeface="Raleway"/>
                <a:sym typeface="Ralewa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37" name="Google Shape;37;p1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38" name="Google Shape;38;p1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aleway"/>
                <a:ea typeface="Raleway"/>
                <a:cs typeface="Raleway"/>
                <a:sym typeface="Raleway"/>
              </a:defRPr>
            </a:lvl1pPr>
            <a:lvl2pPr indent="0" lvl="1" marL="0" marR="0" rtl="0" algn="l">
              <a:spcBef>
                <a:spcPts val="0"/>
              </a:spcBef>
              <a:buNone/>
              <a:defRPr sz="1800">
                <a:solidFill>
                  <a:schemeClr val="dk1"/>
                </a:solidFill>
                <a:latin typeface="Raleway"/>
                <a:ea typeface="Raleway"/>
                <a:cs typeface="Raleway"/>
                <a:sym typeface="Raleway"/>
              </a:defRPr>
            </a:lvl2pPr>
            <a:lvl3pPr indent="0" lvl="2" marL="0" marR="0" rtl="0" algn="l">
              <a:spcBef>
                <a:spcPts val="0"/>
              </a:spcBef>
              <a:buNone/>
              <a:defRPr sz="1800">
                <a:solidFill>
                  <a:schemeClr val="dk1"/>
                </a:solidFill>
                <a:latin typeface="Raleway"/>
                <a:ea typeface="Raleway"/>
                <a:cs typeface="Raleway"/>
                <a:sym typeface="Raleway"/>
              </a:defRPr>
            </a:lvl3pPr>
            <a:lvl4pPr indent="0" lvl="3" marL="0" marR="0" rtl="0" algn="l">
              <a:spcBef>
                <a:spcPts val="0"/>
              </a:spcBef>
              <a:buNone/>
              <a:defRPr sz="1800">
                <a:solidFill>
                  <a:schemeClr val="dk1"/>
                </a:solidFill>
                <a:latin typeface="Raleway"/>
                <a:ea typeface="Raleway"/>
                <a:cs typeface="Raleway"/>
                <a:sym typeface="Raleway"/>
              </a:defRPr>
            </a:lvl4pPr>
            <a:lvl5pPr indent="0" lvl="4" marL="0" marR="0" rtl="0" algn="l">
              <a:spcBef>
                <a:spcPts val="0"/>
              </a:spcBef>
              <a:buNone/>
              <a:defRPr sz="1800">
                <a:solidFill>
                  <a:schemeClr val="dk1"/>
                </a:solidFill>
                <a:latin typeface="Raleway"/>
                <a:ea typeface="Raleway"/>
                <a:cs typeface="Raleway"/>
                <a:sym typeface="Raleway"/>
              </a:defRPr>
            </a:lvl5pPr>
            <a:lvl6pPr indent="0" lvl="5" marL="0" marR="0" rtl="0" algn="l">
              <a:spcBef>
                <a:spcPts val="0"/>
              </a:spcBef>
              <a:buNone/>
              <a:defRPr sz="1800">
                <a:solidFill>
                  <a:schemeClr val="dk1"/>
                </a:solidFill>
                <a:latin typeface="Raleway"/>
                <a:ea typeface="Raleway"/>
                <a:cs typeface="Raleway"/>
                <a:sym typeface="Raleway"/>
              </a:defRPr>
            </a:lvl6pPr>
            <a:lvl7pPr indent="0" lvl="6" marL="0" marR="0" rtl="0" algn="l">
              <a:spcBef>
                <a:spcPts val="0"/>
              </a:spcBef>
              <a:buNone/>
              <a:defRPr sz="1800">
                <a:solidFill>
                  <a:schemeClr val="dk1"/>
                </a:solidFill>
                <a:latin typeface="Raleway"/>
                <a:ea typeface="Raleway"/>
                <a:cs typeface="Raleway"/>
                <a:sym typeface="Raleway"/>
              </a:defRPr>
            </a:lvl7pPr>
            <a:lvl8pPr indent="0" lvl="7" marL="0" marR="0" rtl="0" algn="l">
              <a:spcBef>
                <a:spcPts val="0"/>
              </a:spcBef>
              <a:buNone/>
              <a:defRPr sz="1800">
                <a:solidFill>
                  <a:schemeClr val="dk1"/>
                </a:solidFill>
                <a:latin typeface="Raleway"/>
                <a:ea typeface="Raleway"/>
                <a:cs typeface="Raleway"/>
                <a:sym typeface="Raleway"/>
              </a:defRPr>
            </a:lvl8pPr>
            <a:lvl9pPr indent="0" lvl="8" marL="0" marR="0" rtl="0" algn="l">
              <a:spcBef>
                <a:spcPts val="0"/>
              </a:spcBef>
              <a:buNone/>
              <a:defRPr sz="1800">
                <a:solidFill>
                  <a:schemeClr val="dk1"/>
                </a:solidFill>
                <a:latin typeface="Raleway"/>
                <a:ea typeface="Raleway"/>
                <a:cs typeface="Raleway"/>
                <a:sym typeface="Ralewa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42" name="Google Shape;42;p1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43" name="Google Shape;43;p1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aleway"/>
                <a:ea typeface="Raleway"/>
                <a:cs typeface="Raleway"/>
                <a:sym typeface="Raleway"/>
              </a:defRPr>
            </a:lvl1pPr>
            <a:lvl2pPr indent="0" lvl="1" marL="0" marR="0" rtl="0" algn="l">
              <a:spcBef>
                <a:spcPts val="0"/>
              </a:spcBef>
              <a:buNone/>
              <a:defRPr sz="1800">
                <a:solidFill>
                  <a:schemeClr val="dk1"/>
                </a:solidFill>
                <a:latin typeface="Raleway"/>
                <a:ea typeface="Raleway"/>
                <a:cs typeface="Raleway"/>
                <a:sym typeface="Raleway"/>
              </a:defRPr>
            </a:lvl2pPr>
            <a:lvl3pPr indent="0" lvl="2" marL="0" marR="0" rtl="0" algn="l">
              <a:spcBef>
                <a:spcPts val="0"/>
              </a:spcBef>
              <a:buNone/>
              <a:defRPr sz="1800">
                <a:solidFill>
                  <a:schemeClr val="dk1"/>
                </a:solidFill>
                <a:latin typeface="Raleway"/>
                <a:ea typeface="Raleway"/>
                <a:cs typeface="Raleway"/>
                <a:sym typeface="Raleway"/>
              </a:defRPr>
            </a:lvl3pPr>
            <a:lvl4pPr indent="0" lvl="3" marL="0" marR="0" rtl="0" algn="l">
              <a:spcBef>
                <a:spcPts val="0"/>
              </a:spcBef>
              <a:buNone/>
              <a:defRPr sz="1800">
                <a:solidFill>
                  <a:schemeClr val="dk1"/>
                </a:solidFill>
                <a:latin typeface="Raleway"/>
                <a:ea typeface="Raleway"/>
                <a:cs typeface="Raleway"/>
                <a:sym typeface="Raleway"/>
              </a:defRPr>
            </a:lvl4pPr>
            <a:lvl5pPr indent="0" lvl="4" marL="0" marR="0" rtl="0" algn="l">
              <a:spcBef>
                <a:spcPts val="0"/>
              </a:spcBef>
              <a:buNone/>
              <a:defRPr sz="1800">
                <a:solidFill>
                  <a:schemeClr val="dk1"/>
                </a:solidFill>
                <a:latin typeface="Raleway"/>
                <a:ea typeface="Raleway"/>
                <a:cs typeface="Raleway"/>
                <a:sym typeface="Raleway"/>
              </a:defRPr>
            </a:lvl5pPr>
            <a:lvl6pPr indent="0" lvl="5" marL="0" marR="0" rtl="0" algn="l">
              <a:spcBef>
                <a:spcPts val="0"/>
              </a:spcBef>
              <a:buNone/>
              <a:defRPr sz="1800">
                <a:solidFill>
                  <a:schemeClr val="dk1"/>
                </a:solidFill>
                <a:latin typeface="Raleway"/>
                <a:ea typeface="Raleway"/>
                <a:cs typeface="Raleway"/>
                <a:sym typeface="Raleway"/>
              </a:defRPr>
            </a:lvl6pPr>
            <a:lvl7pPr indent="0" lvl="6" marL="0" marR="0" rtl="0" algn="l">
              <a:spcBef>
                <a:spcPts val="0"/>
              </a:spcBef>
              <a:buNone/>
              <a:defRPr sz="1800">
                <a:solidFill>
                  <a:schemeClr val="dk1"/>
                </a:solidFill>
                <a:latin typeface="Raleway"/>
                <a:ea typeface="Raleway"/>
                <a:cs typeface="Raleway"/>
                <a:sym typeface="Raleway"/>
              </a:defRPr>
            </a:lvl7pPr>
            <a:lvl8pPr indent="0" lvl="7" marL="0" marR="0" rtl="0" algn="l">
              <a:spcBef>
                <a:spcPts val="0"/>
              </a:spcBef>
              <a:buNone/>
              <a:defRPr sz="1800">
                <a:solidFill>
                  <a:schemeClr val="dk1"/>
                </a:solidFill>
                <a:latin typeface="Raleway"/>
                <a:ea typeface="Raleway"/>
                <a:cs typeface="Raleway"/>
                <a:sym typeface="Raleway"/>
              </a:defRPr>
            </a:lvl8pPr>
            <a:lvl9pPr indent="0" lvl="8" marL="0" marR="0" rtl="0" algn="l">
              <a:spcBef>
                <a:spcPts val="0"/>
              </a:spcBef>
              <a:buNone/>
              <a:defRPr sz="1800">
                <a:solidFill>
                  <a:schemeClr val="dk1"/>
                </a:solidFill>
                <a:latin typeface="Raleway"/>
                <a:ea typeface="Raleway"/>
                <a:cs typeface="Raleway"/>
                <a:sym typeface="Ralewa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1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46" name="Google Shape;46;p1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47" name="Google Shape;47;p1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aleway"/>
                <a:ea typeface="Raleway"/>
                <a:cs typeface="Raleway"/>
                <a:sym typeface="Raleway"/>
              </a:defRPr>
            </a:lvl1pPr>
            <a:lvl2pPr indent="0" lvl="1" marL="0" marR="0" rtl="0" algn="l">
              <a:spcBef>
                <a:spcPts val="0"/>
              </a:spcBef>
              <a:buNone/>
              <a:defRPr sz="1800">
                <a:solidFill>
                  <a:schemeClr val="dk1"/>
                </a:solidFill>
                <a:latin typeface="Raleway"/>
                <a:ea typeface="Raleway"/>
                <a:cs typeface="Raleway"/>
                <a:sym typeface="Raleway"/>
              </a:defRPr>
            </a:lvl2pPr>
            <a:lvl3pPr indent="0" lvl="2" marL="0" marR="0" rtl="0" algn="l">
              <a:spcBef>
                <a:spcPts val="0"/>
              </a:spcBef>
              <a:buNone/>
              <a:defRPr sz="1800">
                <a:solidFill>
                  <a:schemeClr val="dk1"/>
                </a:solidFill>
                <a:latin typeface="Raleway"/>
                <a:ea typeface="Raleway"/>
                <a:cs typeface="Raleway"/>
                <a:sym typeface="Raleway"/>
              </a:defRPr>
            </a:lvl3pPr>
            <a:lvl4pPr indent="0" lvl="3" marL="0" marR="0" rtl="0" algn="l">
              <a:spcBef>
                <a:spcPts val="0"/>
              </a:spcBef>
              <a:buNone/>
              <a:defRPr sz="1800">
                <a:solidFill>
                  <a:schemeClr val="dk1"/>
                </a:solidFill>
                <a:latin typeface="Raleway"/>
                <a:ea typeface="Raleway"/>
                <a:cs typeface="Raleway"/>
                <a:sym typeface="Raleway"/>
              </a:defRPr>
            </a:lvl4pPr>
            <a:lvl5pPr indent="0" lvl="4" marL="0" marR="0" rtl="0" algn="l">
              <a:spcBef>
                <a:spcPts val="0"/>
              </a:spcBef>
              <a:buNone/>
              <a:defRPr sz="1800">
                <a:solidFill>
                  <a:schemeClr val="dk1"/>
                </a:solidFill>
                <a:latin typeface="Raleway"/>
                <a:ea typeface="Raleway"/>
                <a:cs typeface="Raleway"/>
                <a:sym typeface="Raleway"/>
              </a:defRPr>
            </a:lvl5pPr>
            <a:lvl6pPr indent="0" lvl="5" marL="0" marR="0" rtl="0" algn="l">
              <a:spcBef>
                <a:spcPts val="0"/>
              </a:spcBef>
              <a:buNone/>
              <a:defRPr sz="1800">
                <a:solidFill>
                  <a:schemeClr val="dk1"/>
                </a:solidFill>
                <a:latin typeface="Raleway"/>
                <a:ea typeface="Raleway"/>
                <a:cs typeface="Raleway"/>
                <a:sym typeface="Raleway"/>
              </a:defRPr>
            </a:lvl6pPr>
            <a:lvl7pPr indent="0" lvl="6" marL="0" marR="0" rtl="0" algn="l">
              <a:spcBef>
                <a:spcPts val="0"/>
              </a:spcBef>
              <a:buNone/>
              <a:defRPr sz="1800">
                <a:solidFill>
                  <a:schemeClr val="dk1"/>
                </a:solidFill>
                <a:latin typeface="Raleway"/>
                <a:ea typeface="Raleway"/>
                <a:cs typeface="Raleway"/>
                <a:sym typeface="Raleway"/>
              </a:defRPr>
            </a:lvl7pPr>
            <a:lvl8pPr indent="0" lvl="7" marL="0" marR="0" rtl="0" algn="l">
              <a:spcBef>
                <a:spcPts val="0"/>
              </a:spcBef>
              <a:buNone/>
              <a:defRPr sz="1800">
                <a:solidFill>
                  <a:schemeClr val="dk1"/>
                </a:solidFill>
                <a:latin typeface="Raleway"/>
                <a:ea typeface="Raleway"/>
                <a:cs typeface="Raleway"/>
                <a:sym typeface="Raleway"/>
              </a:defRPr>
            </a:lvl8pPr>
            <a:lvl9pPr indent="0" lvl="8" marL="0" marR="0" rtl="0" algn="l">
              <a:spcBef>
                <a:spcPts val="0"/>
              </a:spcBef>
              <a:buNone/>
              <a:defRPr sz="1800">
                <a:solidFill>
                  <a:schemeClr val="dk1"/>
                </a:solidFill>
                <a:latin typeface="Raleway"/>
                <a:ea typeface="Raleway"/>
                <a:cs typeface="Raleway"/>
                <a:sym typeface="Ralewa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Montserrat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53" name="Google Shape;53;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54" name="Google Shape;54;p1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aleway"/>
                <a:ea typeface="Raleway"/>
                <a:cs typeface="Raleway"/>
                <a:sym typeface="Raleway"/>
              </a:defRPr>
            </a:lvl1pPr>
            <a:lvl2pPr indent="0" lvl="1" marL="0" marR="0" rtl="0" algn="l">
              <a:spcBef>
                <a:spcPts val="0"/>
              </a:spcBef>
              <a:buNone/>
              <a:defRPr sz="1800">
                <a:solidFill>
                  <a:schemeClr val="dk1"/>
                </a:solidFill>
                <a:latin typeface="Raleway"/>
                <a:ea typeface="Raleway"/>
                <a:cs typeface="Raleway"/>
                <a:sym typeface="Raleway"/>
              </a:defRPr>
            </a:lvl2pPr>
            <a:lvl3pPr indent="0" lvl="2" marL="0" marR="0" rtl="0" algn="l">
              <a:spcBef>
                <a:spcPts val="0"/>
              </a:spcBef>
              <a:buNone/>
              <a:defRPr sz="1800">
                <a:solidFill>
                  <a:schemeClr val="dk1"/>
                </a:solidFill>
                <a:latin typeface="Raleway"/>
                <a:ea typeface="Raleway"/>
                <a:cs typeface="Raleway"/>
                <a:sym typeface="Raleway"/>
              </a:defRPr>
            </a:lvl3pPr>
            <a:lvl4pPr indent="0" lvl="3" marL="0" marR="0" rtl="0" algn="l">
              <a:spcBef>
                <a:spcPts val="0"/>
              </a:spcBef>
              <a:buNone/>
              <a:defRPr sz="1800">
                <a:solidFill>
                  <a:schemeClr val="dk1"/>
                </a:solidFill>
                <a:latin typeface="Raleway"/>
                <a:ea typeface="Raleway"/>
                <a:cs typeface="Raleway"/>
                <a:sym typeface="Raleway"/>
              </a:defRPr>
            </a:lvl4pPr>
            <a:lvl5pPr indent="0" lvl="4" marL="0" marR="0" rtl="0" algn="l">
              <a:spcBef>
                <a:spcPts val="0"/>
              </a:spcBef>
              <a:buNone/>
              <a:defRPr sz="1800">
                <a:solidFill>
                  <a:schemeClr val="dk1"/>
                </a:solidFill>
                <a:latin typeface="Raleway"/>
                <a:ea typeface="Raleway"/>
                <a:cs typeface="Raleway"/>
                <a:sym typeface="Raleway"/>
              </a:defRPr>
            </a:lvl5pPr>
            <a:lvl6pPr indent="0" lvl="5" marL="0" marR="0" rtl="0" algn="l">
              <a:spcBef>
                <a:spcPts val="0"/>
              </a:spcBef>
              <a:buNone/>
              <a:defRPr sz="1800">
                <a:solidFill>
                  <a:schemeClr val="dk1"/>
                </a:solidFill>
                <a:latin typeface="Raleway"/>
                <a:ea typeface="Raleway"/>
                <a:cs typeface="Raleway"/>
                <a:sym typeface="Raleway"/>
              </a:defRPr>
            </a:lvl6pPr>
            <a:lvl7pPr indent="0" lvl="6" marL="0" marR="0" rtl="0" algn="l">
              <a:spcBef>
                <a:spcPts val="0"/>
              </a:spcBef>
              <a:buNone/>
              <a:defRPr sz="1800">
                <a:solidFill>
                  <a:schemeClr val="dk1"/>
                </a:solidFill>
                <a:latin typeface="Raleway"/>
                <a:ea typeface="Raleway"/>
                <a:cs typeface="Raleway"/>
                <a:sym typeface="Raleway"/>
              </a:defRPr>
            </a:lvl7pPr>
            <a:lvl8pPr indent="0" lvl="7" marL="0" marR="0" rtl="0" algn="l">
              <a:spcBef>
                <a:spcPts val="0"/>
              </a:spcBef>
              <a:buNone/>
              <a:defRPr sz="1800">
                <a:solidFill>
                  <a:schemeClr val="dk1"/>
                </a:solidFill>
                <a:latin typeface="Raleway"/>
                <a:ea typeface="Raleway"/>
                <a:cs typeface="Raleway"/>
                <a:sym typeface="Raleway"/>
              </a:defRPr>
            </a:lvl8pPr>
            <a:lvl9pPr indent="0" lvl="8" marL="0" marR="0" rtl="0" algn="l">
              <a:spcBef>
                <a:spcPts val="0"/>
              </a:spcBef>
              <a:buNone/>
              <a:defRPr sz="1800">
                <a:solidFill>
                  <a:schemeClr val="dk1"/>
                </a:solidFill>
                <a:latin typeface="Raleway"/>
                <a:ea typeface="Raleway"/>
                <a:cs typeface="Raleway"/>
                <a:sym typeface="Ralewa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Montserrat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Raleway"/>
                <a:ea typeface="Raleway"/>
                <a:cs typeface="Raleway"/>
                <a:sym typeface="Raleway"/>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Raleway"/>
                <a:ea typeface="Raleway"/>
                <a:cs typeface="Raleway"/>
                <a:sym typeface="Raleway"/>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aleway"/>
                <a:ea typeface="Raleway"/>
                <a:cs typeface="Raleway"/>
                <a:sym typeface="Raleway"/>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aleway"/>
                <a:ea typeface="Raleway"/>
                <a:cs typeface="Raleway"/>
                <a:sym typeface="Raleway"/>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aleway"/>
                <a:ea typeface="Raleway"/>
                <a:cs typeface="Raleway"/>
                <a:sym typeface="Raleway"/>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aleway"/>
                <a:ea typeface="Raleway"/>
                <a:cs typeface="Raleway"/>
                <a:sym typeface="Raleway"/>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aleway"/>
                <a:ea typeface="Raleway"/>
                <a:cs typeface="Raleway"/>
                <a:sym typeface="Raleway"/>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aleway"/>
                <a:ea typeface="Raleway"/>
                <a:cs typeface="Raleway"/>
                <a:sym typeface="Raleway"/>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aleway"/>
                <a:ea typeface="Raleway"/>
                <a:cs typeface="Raleway"/>
                <a:sym typeface="Raleway"/>
              </a:defRPr>
            </a:lvl9pPr>
          </a:lstStyle>
          <a:p/>
        </p:txBody>
      </p:sp>
      <p:sp>
        <p:nvSpPr>
          <p:cNvPr id="58" name="Google Shape;58;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60" name="Google Shape;60;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aleway"/>
                <a:ea typeface="Raleway"/>
                <a:cs typeface="Raleway"/>
                <a:sym typeface="Raleway"/>
              </a:defRPr>
            </a:lvl1pPr>
            <a:lvl2pPr lvl="1"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2pPr>
            <a:lvl3pPr lvl="2"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3pPr>
            <a:lvl4pPr lvl="3"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4pPr>
            <a:lvl5pPr lvl="4"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5pPr>
            <a:lvl6pPr lvl="5"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6pPr>
            <a:lvl7pPr lvl="6"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7pPr>
            <a:lvl8pPr lvl="7"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8pPr>
            <a:lvl9pPr lvl="8" marR="0" rtl="0" algn="l">
              <a:spcBef>
                <a:spcPts val="0"/>
              </a:spcBef>
              <a:spcAft>
                <a:spcPts val="0"/>
              </a:spcAft>
              <a:buSzPts val="1400"/>
              <a:buNone/>
              <a:defRPr b="0" i="0" sz="1800" u="none" cap="none" strike="noStrike">
                <a:solidFill>
                  <a:schemeClr val="dk1"/>
                </a:solidFill>
                <a:latin typeface="Raleway"/>
                <a:ea typeface="Raleway"/>
                <a:cs typeface="Raleway"/>
                <a:sym typeface="Raleway"/>
              </a:defRPr>
            </a:lvl9pPr>
          </a:lstStyle>
          <a:p/>
        </p:txBody>
      </p:sp>
      <p:sp>
        <p:nvSpPr>
          <p:cNvPr id="61" name="Google Shape;61;p1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aleway"/>
                <a:ea typeface="Raleway"/>
                <a:cs typeface="Raleway"/>
                <a:sym typeface="Raleway"/>
              </a:defRPr>
            </a:lvl1pPr>
            <a:lvl2pPr indent="0" lvl="1" marL="0" marR="0" rtl="0" algn="l">
              <a:spcBef>
                <a:spcPts val="0"/>
              </a:spcBef>
              <a:buNone/>
              <a:defRPr sz="1800">
                <a:solidFill>
                  <a:schemeClr val="dk1"/>
                </a:solidFill>
                <a:latin typeface="Raleway"/>
                <a:ea typeface="Raleway"/>
                <a:cs typeface="Raleway"/>
                <a:sym typeface="Raleway"/>
              </a:defRPr>
            </a:lvl2pPr>
            <a:lvl3pPr indent="0" lvl="2" marL="0" marR="0" rtl="0" algn="l">
              <a:spcBef>
                <a:spcPts val="0"/>
              </a:spcBef>
              <a:buNone/>
              <a:defRPr sz="1800">
                <a:solidFill>
                  <a:schemeClr val="dk1"/>
                </a:solidFill>
                <a:latin typeface="Raleway"/>
                <a:ea typeface="Raleway"/>
                <a:cs typeface="Raleway"/>
                <a:sym typeface="Raleway"/>
              </a:defRPr>
            </a:lvl3pPr>
            <a:lvl4pPr indent="0" lvl="3" marL="0" marR="0" rtl="0" algn="l">
              <a:spcBef>
                <a:spcPts val="0"/>
              </a:spcBef>
              <a:buNone/>
              <a:defRPr sz="1800">
                <a:solidFill>
                  <a:schemeClr val="dk1"/>
                </a:solidFill>
                <a:latin typeface="Raleway"/>
                <a:ea typeface="Raleway"/>
                <a:cs typeface="Raleway"/>
                <a:sym typeface="Raleway"/>
              </a:defRPr>
            </a:lvl4pPr>
            <a:lvl5pPr indent="0" lvl="4" marL="0" marR="0" rtl="0" algn="l">
              <a:spcBef>
                <a:spcPts val="0"/>
              </a:spcBef>
              <a:buNone/>
              <a:defRPr sz="1800">
                <a:solidFill>
                  <a:schemeClr val="dk1"/>
                </a:solidFill>
                <a:latin typeface="Raleway"/>
                <a:ea typeface="Raleway"/>
                <a:cs typeface="Raleway"/>
                <a:sym typeface="Raleway"/>
              </a:defRPr>
            </a:lvl5pPr>
            <a:lvl6pPr indent="0" lvl="5" marL="0" marR="0" rtl="0" algn="l">
              <a:spcBef>
                <a:spcPts val="0"/>
              </a:spcBef>
              <a:buNone/>
              <a:defRPr sz="1800">
                <a:solidFill>
                  <a:schemeClr val="dk1"/>
                </a:solidFill>
                <a:latin typeface="Raleway"/>
                <a:ea typeface="Raleway"/>
                <a:cs typeface="Raleway"/>
                <a:sym typeface="Raleway"/>
              </a:defRPr>
            </a:lvl6pPr>
            <a:lvl7pPr indent="0" lvl="6" marL="0" marR="0" rtl="0" algn="l">
              <a:spcBef>
                <a:spcPts val="0"/>
              </a:spcBef>
              <a:buNone/>
              <a:defRPr sz="1800">
                <a:solidFill>
                  <a:schemeClr val="dk1"/>
                </a:solidFill>
                <a:latin typeface="Raleway"/>
                <a:ea typeface="Raleway"/>
                <a:cs typeface="Raleway"/>
                <a:sym typeface="Raleway"/>
              </a:defRPr>
            </a:lvl7pPr>
            <a:lvl8pPr indent="0" lvl="7" marL="0" marR="0" rtl="0" algn="l">
              <a:spcBef>
                <a:spcPts val="0"/>
              </a:spcBef>
              <a:buNone/>
              <a:defRPr sz="1800">
                <a:solidFill>
                  <a:schemeClr val="dk1"/>
                </a:solidFill>
                <a:latin typeface="Raleway"/>
                <a:ea typeface="Raleway"/>
                <a:cs typeface="Raleway"/>
                <a:sym typeface="Raleway"/>
              </a:defRPr>
            </a:lvl8pPr>
            <a:lvl9pPr indent="0" lvl="8" marL="0" marR="0" rtl="0" algn="l">
              <a:spcBef>
                <a:spcPts val="0"/>
              </a:spcBef>
              <a:buNone/>
              <a:defRPr sz="1800">
                <a:solidFill>
                  <a:schemeClr val="dk1"/>
                </a:solidFill>
                <a:latin typeface="Raleway"/>
                <a:ea typeface="Raleway"/>
                <a:cs typeface="Raleway"/>
                <a:sym typeface="Ralewa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Montserrat SemiBold"/>
              <a:buNone/>
              <a:defRPr b="0" i="0" sz="44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838200" y="1825625"/>
            <a:ext cx="10515600" cy="3660775"/>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aleway"/>
                <a:ea typeface="Raleway"/>
                <a:cs typeface="Raleway"/>
                <a:sym typeface="Raleway"/>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aleway"/>
                <a:ea typeface="Raleway"/>
                <a:cs typeface="Raleway"/>
                <a:sym typeface="Raleway"/>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aleway"/>
                <a:ea typeface="Raleway"/>
                <a:cs typeface="Raleway"/>
                <a:sym typeface="Raleway"/>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aleway"/>
                <a:ea typeface="Raleway"/>
                <a:cs typeface="Raleway"/>
                <a:sym typeface="Raleway"/>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aleway"/>
                <a:ea typeface="Raleway"/>
                <a:cs typeface="Raleway"/>
                <a:sym typeface="Ralewa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aleway"/>
                <a:ea typeface="Raleway"/>
                <a:cs typeface="Raleway"/>
                <a:sym typeface="Raleway"/>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aleway"/>
                <a:ea typeface="Raleway"/>
                <a:cs typeface="Raleway"/>
                <a:sym typeface="Raleway"/>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aleway"/>
                <a:ea typeface="Raleway"/>
                <a:cs typeface="Raleway"/>
                <a:sym typeface="Raleway"/>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ph type="ctrTitle"/>
          </p:nvPr>
        </p:nvSpPr>
        <p:spPr>
          <a:xfrm>
            <a:off x="568410" y="2283730"/>
            <a:ext cx="10923373" cy="141757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Montserrat SemiBold"/>
              <a:buNone/>
            </a:pPr>
            <a:r>
              <a:rPr b="1" lang="en-US" sz="3600"/>
              <a:t>Antiretroviral (ARV) Drugs Price Optimization</a:t>
            </a:r>
            <a:br>
              <a:rPr b="1" lang="en-US" sz="3600"/>
            </a:br>
            <a:r>
              <a:rPr b="1" lang="en-US" sz="3600"/>
              <a:t>in the Republic of Serbia</a:t>
            </a:r>
            <a:endParaRPr/>
          </a:p>
        </p:txBody>
      </p:sp>
      <p:sp>
        <p:nvSpPr>
          <p:cNvPr id="79" name="Google Shape;79;p1"/>
          <p:cNvSpPr txBox="1"/>
          <p:nvPr>
            <p:ph idx="1" type="subTitle"/>
          </p:nvPr>
        </p:nvSpPr>
        <p:spPr>
          <a:xfrm>
            <a:off x="895865" y="4131696"/>
            <a:ext cx="9829800" cy="9283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b="1" lang="en-US"/>
              <a:t>Goran Radisavljević, TOC</a:t>
            </a:r>
            <a:endParaRPr/>
          </a:p>
          <a:p>
            <a:pPr indent="0" lvl="0" marL="0" rtl="0" algn="ctr">
              <a:lnSpc>
                <a:spcPct val="90000"/>
              </a:lnSpc>
              <a:spcBef>
                <a:spcPts val="1000"/>
              </a:spcBef>
              <a:spcAft>
                <a:spcPts val="0"/>
              </a:spcAft>
              <a:buClr>
                <a:schemeClr val="dk1"/>
              </a:buClr>
              <a:buSzPts val="2400"/>
              <a:buNone/>
            </a:pPr>
            <a:r>
              <a:rPr b="1" lang="en-US"/>
              <a:t>Maja Stosic, MD, PhD on behalf of the consultant team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2"/>
          <p:cNvSpPr/>
          <p:nvPr/>
        </p:nvSpPr>
        <p:spPr>
          <a:xfrm>
            <a:off x="458922" y="453981"/>
            <a:ext cx="6675120" cy="18778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aleway"/>
              <a:ea typeface="Raleway"/>
              <a:cs typeface="Raleway"/>
              <a:sym typeface="Raleway"/>
            </a:endParaRPr>
          </a:p>
        </p:txBody>
      </p:sp>
      <p:sp>
        <p:nvSpPr>
          <p:cNvPr id="85" name="Google Shape;85;p2"/>
          <p:cNvSpPr txBox="1"/>
          <p:nvPr>
            <p:ph type="title"/>
          </p:nvPr>
        </p:nvSpPr>
        <p:spPr>
          <a:xfrm>
            <a:off x="731520" y="731520"/>
            <a:ext cx="6089904" cy="14264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Montserrat SemiBold"/>
              <a:buNone/>
            </a:pPr>
            <a:r>
              <a:rPr b="1" lang="en-US">
                <a:solidFill>
                  <a:srgbClr val="FFFFFF"/>
                </a:solidFill>
              </a:rPr>
              <a:t>Context of price optimization efforts</a:t>
            </a:r>
            <a:endParaRPr/>
          </a:p>
        </p:txBody>
      </p:sp>
      <p:sp>
        <p:nvSpPr>
          <p:cNvPr id="86" name="Google Shape;86;p2"/>
          <p:cNvSpPr/>
          <p:nvPr/>
        </p:nvSpPr>
        <p:spPr>
          <a:xfrm>
            <a:off x="7277100" y="461737"/>
            <a:ext cx="2149361" cy="1870055"/>
          </a:xfrm>
          <a:prstGeom prst="rect">
            <a:avLst/>
          </a:pr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aleway"/>
              <a:ea typeface="Raleway"/>
              <a:cs typeface="Raleway"/>
              <a:sym typeface="Raleway"/>
            </a:endParaRPr>
          </a:p>
        </p:txBody>
      </p:sp>
      <p:sp>
        <p:nvSpPr>
          <p:cNvPr id="87" name="Google Shape;87;p2"/>
          <p:cNvSpPr/>
          <p:nvPr/>
        </p:nvSpPr>
        <p:spPr>
          <a:xfrm>
            <a:off x="9573768" y="453155"/>
            <a:ext cx="2149358" cy="1878638"/>
          </a:xfrm>
          <a:prstGeom prst="rect">
            <a:avLst/>
          </a:prstGeom>
          <a:solidFill>
            <a:srgbClr val="FDBC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aleway"/>
              <a:ea typeface="Raleway"/>
              <a:cs typeface="Raleway"/>
              <a:sym typeface="Raleway"/>
            </a:endParaRPr>
          </a:p>
        </p:txBody>
      </p:sp>
      <p:sp>
        <p:nvSpPr>
          <p:cNvPr id="88" name="Google Shape;88;p2"/>
          <p:cNvSpPr/>
          <p:nvPr/>
        </p:nvSpPr>
        <p:spPr>
          <a:xfrm>
            <a:off x="458920" y="2480956"/>
            <a:ext cx="6675121" cy="3918122"/>
          </a:xfrm>
          <a:prstGeom prst="rect">
            <a:avLst/>
          </a:prstGeom>
          <a:solidFill>
            <a:srgbClr val="7F7F7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sp>
        <p:nvSpPr>
          <p:cNvPr id="89" name="Google Shape;89;p2"/>
          <p:cNvSpPr txBox="1"/>
          <p:nvPr>
            <p:ph idx="1" type="body"/>
          </p:nvPr>
        </p:nvSpPr>
        <p:spPr>
          <a:xfrm>
            <a:off x="789456" y="2798385"/>
            <a:ext cx="6031967" cy="3283260"/>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400"/>
              <a:buChar char="•"/>
            </a:pPr>
            <a:r>
              <a:rPr lang="en-US" sz="1400"/>
              <a:t>3,200 people with HIV lived in Serbia in 2019, out of which 2,800 people were aware of their HIV status.</a:t>
            </a:r>
            <a:endParaRPr/>
          </a:p>
          <a:p>
            <a:pPr indent="-228600" lvl="0" marL="228600" rtl="0" algn="l">
              <a:lnSpc>
                <a:spcPct val="90000"/>
              </a:lnSpc>
              <a:spcBef>
                <a:spcPts val="1000"/>
              </a:spcBef>
              <a:spcAft>
                <a:spcPts val="0"/>
              </a:spcAft>
              <a:buClr>
                <a:schemeClr val="dk1"/>
              </a:buClr>
              <a:buSzPts val="1400"/>
              <a:buChar char="•"/>
            </a:pPr>
            <a:r>
              <a:rPr lang="en-US" sz="1400"/>
              <a:t>2,100 people were on ARV therapy.  </a:t>
            </a:r>
            <a:endParaRPr/>
          </a:p>
          <a:p>
            <a:pPr indent="-228600" lvl="0" marL="228600" rtl="0" algn="l">
              <a:lnSpc>
                <a:spcPct val="90000"/>
              </a:lnSpc>
              <a:spcBef>
                <a:spcPts val="1000"/>
              </a:spcBef>
              <a:spcAft>
                <a:spcPts val="0"/>
              </a:spcAft>
              <a:buClr>
                <a:schemeClr val="dk1"/>
              </a:buClr>
              <a:buSzPts val="1400"/>
              <a:buChar char="•"/>
            </a:pPr>
            <a:r>
              <a:rPr lang="en-US" sz="1400"/>
              <a:t>Total budget allocated for HIV/AIDS prevention and control in 2019 was 1.727.428.408 RSD (16,054,167 USD), while funds allocated by the Ministry of Health (MoH) and National Health Insurance Fund (NHIF) for 2019 was 1.668.428.408 RSD (15,505,840 USD). </a:t>
            </a:r>
            <a:endParaRPr/>
          </a:p>
          <a:p>
            <a:pPr indent="-228600" lvl="0" marL="228600" rtl="0" algn="l">
              <a:lnSpc>
                <a:spcPct val="90000"/>
              </a:lnSpc>
              <a:spcBef>
                <a:spcPts val="1000"/>
              </a:spcBef>
              <a:spcAft>
                <a:spcPts val="0"/>
              </a:spcAft>
              <a:buClr>
                <a:schemeClr val="dk1"/>
              </a:buClr>
              <a:buSzPts val="1400"/>
              <a:buChar char="•"/>
            </a:pPr>
            <a:r>
              <a:rPr lang="en-US" sz="1400"/>
              <a:t>Due to the increase of newly infected people in need for a treatment, this budget will increase at the rate of 3% per year in a period 2020-2025. </a:t>
            </a:r>
            <a:endParaRPr/>
          </a:p>
          <a:p>
            <a:pPr indent="-228600" lvl="0" marL="228600" rtl="0" algn="l">
              <a:lnSpc>
                <a:spcPct val="90000"/>
              </a:lnSpc>
              <a:spcBef>
                <a:spcPts val="1000"/>
              </a:spcBef>
              <a:spcAft>
                <a:spcPts val="0"/>
              </a:spcAft>
              <a:buClr>
                <a:schemeClr val="dk1"/>
              </a:buClr>
              <a:buSzPts val="1400"/>
              <a:buChar char="•"/>
            </a:pPr>
            <a:r>
              <a:rPr lang="en-US" sz="1400"/>
              <a:t>The majority of MoH and NHIF budget (84%) is allocated for HIV/AIDS treatment, management and support, while only 1.6% for prevention (voluntary confidential HIV counseling and testing).</a:t>
            </a:r>
            <a:endParaRPr/>
          </a:p>
          <a:p>
            <a:pPr indent="-139700" lvl="0" marL="228600" rtl="0" algn="l">
              <a:lnSpc>
                <a:spcPct val="90000"/>
              </a:lnSpc>
              <a:spcBef>
                <a:spcPts val="1000"/>
              </a:spcBef>
              <a:spcAft>
                <a:spcPts val="0"/>
              </a:spcAft>
              <a:buClr>
                <a:schemeClr val="dk1"/>
              </a:buClr>
              <a:buSzPts val="1400"/>
              <a:buNone/>
            </a:pPr>
            <a:r>
              <a:t/>
            </a:r>
            <a:endParaRPr sz="1400"/>
          </a:p>
        </p:txBody>
      </p:sp>
      <p:pic>
        <p:nvPicPr>
          <p:cNvPr id="90" name="Google Shape;90;p2"/>
          <p:cNvPicPr preferRelativeResize="0"/>
          <p:nvPr/>
        </p:nvPicPr>
        <p:blipFill rotWithShape="1">
          <a:blip r:embed="rId3">
            <a:alphaModFix/>
          </a:blip>
          <a:srcRect b="1" l="1789" r="121" t="0"/>
          <a:stretch/>
        </p:blipFill>
        <p:spPr>
          <a:xfrm>
            <a:off x="7277100" y="2480954"/>
            <a:ext cx="4455979" cy="39181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3"/>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sp>
        <p:nvSpPr>
          <p:cNvPr id="96" name="Google Shape;96;p3"/>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sp>
        <p:nvSpPr>
          <p:cNvPr id="97" name="Google Shape;97;p3"/>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Montserrat SemiBold"/>
              <a:buNone/>
            </a:pPr>
            <a:r>
              <a:rPr b="1" lang="en-US">
                <a:solidFill>
                  <a:srgbClr val="FFFFFF"/>
                </a:solidFill>
              </a:rPr>
              <a:t>ARV price as an issue in Serbia</a:t>
            </a:r>
            <a:endParaRPr b="1">
              <a:solidFill>
                <a:srgbClr val="FFFFFF"/>
              </a:solidFill>
            </a:endParaRPr>
          </a:p>
        </p:txBody>
      </p:sp>
      <p:sp>
        <p:nvSpPr>
          <p:cNvPr id="98" name="Google Shape;98;p3"/>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aleway"/>
              <a:ea typeface="Raleway"/>
              <a:cs typeface="Raleway"/>
              <a:sym typeface="Raleway"/>
            </a:endParaRPr>
          </a:p>
        </p:txBody>
      </p:sp>
      <p:sp>
        <p:nvSpPr>
          <p:cNvPr id="99" name="Google Shape;99;p3"/>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200"/>
              <a:buChar char="•"/>
            </a:pPr>
            <a:r>
              <a:rPr lang="en-US" sz="2200"/>
              <a:t>The prices of ARV in Serbia are still very high and comprises significant and therefore, portion of the overall budget for HIV/AIDS.  </a:t>
            </a:r>
            <a:endParaRPr/>
          </a:p>
          <a:p>
            <a:pPr indent="-228600" lvl="0" marL="228600" rtl="0" algn="l">
              <a:lnSpc>
                <a:spcPct val="80000"/>
              </a:lnSpc>
              <a:spcBef>
                <a:spcPts val="1000"/>
              </a:spcBef>
              <a:spcAft>
                <a:spcPts val="0"/>
              </a:spcAft>
              <a:buClr>
                <a:schemeClr val="dk1"/>
              </a:buClr>
              <a:buSzPts val="2200"/>
              <a:buChar char="•"/>
            </a:pPr>
            <a:r>
              <a:rPr lang="en-US" sz="2200"/>
              <a:t>Branded ARV drugs from lists A, B and C are procured by the National Health Insurance Fund (NHIF) through centralized public procurement procedure, </a:t>
            </a:r>
            <a:endParaRPr sz="2200"/>
          </a:p>
          <a:p>
            <a:pPr indent="-228600" lvl="0" marL="228600" rtl="0" algn="l">
              <a:lnSpc>
                <a:spcPct val="80000"/>
              </a:lnSpc>
              <a:spcBef>
                <a:spcPts val="1000"/>
              </a:spcBef>
              <a:spcAft>
                <a:spcPts val="0"/>
              </a:spcAft>
              <a:buClr>
                <a:schemeClr val="dk1"/>
              </a:buClr>
              <a:buSzPts val="2200"/>
              <a:buChar char="•"/>
            </a:pPr>
            <a:r>
              <a:rPr lang="en-US" sz="2200"/>
              <a:t>Unregistered drugs (List D) are procured by designated health institutions in accordance with the Public Procurement Law (Official Gazette of the Republic of Serbia, No. 124/2012, 14/2015 and 68/2015).</a:t>
            </a:r>
            <a:endParaRPr/>
          </a:p>
          <a:p>
            <a:pPr indent="-228600" lvl="0" marL="228600" rtl="0" algn="l">
              <a:lnSpc>
                <a:spcPct val="80000"/>
              </a:lnSpc>
              <a:spcBef>
                <a:spcPts val="1000"/>
              </a:spcBef>
              <a:spcAft>
                <a:spcPts val="0"/>
              </a:spcAft>
              <a:buClr>
                <a:schemeClr val="dk1"/>
              </a:buClr>
              <a:buSzPts val="2200"/>
              <a:buChar char="•"/>
            </a:pPr>
            <a:r>
              <a:rPr lang="en-US" sz="2200"/>
              <a:t>Good practices in price reduction strategies established within management of other diseases in Serbia- biological treatments, leucoses (Imatinib- protein tyrosine kinase inhibitor, Glivec®- Anzovip®)</a:t>
            </a:r>
            <a:endParaRPr/>
          </a:p>
          <a:p>
            <a:pPr indent="0" lvl="0" marL="0" rtl="0" algn="l">
              <a:lnSpc>
                <a:spcPct val="80000"/>
              </a:lnSpc>
              <a:spcBef>
                <a:spcPts val="1000"/>
              </a:spcBef>
              <a:spcAft>
                <a:spcPts val="0"/>
              </a:spcAft>
              <a:buClr>
                <a:schemeClr val="dk1"/>
              </a:buClr>
              <a:buSzPts val="2200"/>
              <a:buNone/>
            </a:pPr>
            <a:r>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4"/>
          <p:cNvSpPr/>
          <p:nvPr/>
        </p:nvSpPr>
        <p:spPr>
          <a:xfrm>
            <a:off x="0" y="-1"/>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sp>
        <p:nvSpPr>
          <p:cNvPr id="105" name="Google Shape;105;p4"/>
          <p:cNvSpPr/>
          <p:nvPr/>
        </p:nvSpPr>
        <p:spPr>
          <a:xfrm>
            <a:off x="0" y="0"/>
            <a:ext cx="12188952" cy="6858000"/>
          </a:xfrm>
          <a:prstGeom prst="rect">
            <a:avLst/>
          </a:prstGeom>
          <a:solidFill>
            <a:schemeClr val="l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pic>
        <p:nvPicPr>
          <p:cNvPr id="106" name="Google Shape;106;p4"/>
          <p:cNvPicPr preferRelativeResize="0"/>
          <p:nvPr/>
        </p:nvPicPr>
        <p:blipFill rotWithShape="1">
          <a:blip r:embed="rId3">
            <a:alphaModFix/>
          </a:blip>
          <a:srcRect b="0" l="0" r="0" t="0"/>
          <a:stretch/>
        </p:blipFill>
        <p:spPr>
          <a:xfrm>
            <a:off x="0" y="0"/>
            <a:ext cx="12188952" cy="6862380"/>
          </a:xfrm>
          <a:prstGeom prst="rect">
            <a:avLst/>
          </a:prstGeom>
          <a:noFill/>
          <a:ln>
            <a:noFill/>
          </a:ln>
        </p:spPr>
      </p:pic>
      <p:sp>
        <p:nvSpPr>
          <p:cNvPr id="107" name="Google Shape;107;p4"/>
          <p:cNvSpPr/>
          <p:nvPr/>
        </p:nvSpPr>
        <p:spPr>
          <a:xfrm>
            <a:off x="0" y="0"/>
            <a:ext cx="12188952" cy="6858000"/>
          </a:xfrm>
          <a:prstGeom prst="rect">
            <a:avLst/>
          </a:prstGeom>
          <a:solidFill>
            <a:schemeClr val="accen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sp>
        <p:nvSpPr>
          <p:cNvPr id="108" name="Google Shape;108;p4"/>
          <p:cNvSpPr/>
          <p:nvPr/>
        </p:nvSpPr>
        <p:spPr>
          <a:xfrm>
            <a:off x="538542" y="729175"/>
            <a:ext cx="7456962" cy="53996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7CAAC"/>
              </a:solidFill>
              <a:latin typeface="Raleway"/>
              <a:ea typeface="Raleway"/>
              <a:cs typeface="Raleway"/>
              <a:sym typeface="Raleway"/>
            </a:endParaRPr>
          </a:p>
        </p:txBody>
      </p:sp>
      <p:sp>
        <p:nvSpPr>
          <p:cNvPr id="109" name="Google Shape;109;p4"/>
          <p:cNvSpPr txBox="1"/>
          <p:nvPr>
            <p:ph type="title"/>
          </p:nvPr>
        </p:nvSpPr>
        <p:spPr>
          <a:xfrm>
            <a:off x="1191966" y="900622"/>
            <a:ext cx="6611012" cy="189352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Montserrat SemiBold"/>
              <a:buNone/>
            </a:pPr>
            <a:r>
              <a:rPr b="1" lang="en-US" sz="4800"/>
              <a:t>Strategy objectives and key approaches</a:t>
            </a:r>
            <a:endParaRPr b="1" sz="4800"/>
          </a:p>
        </p:txBody>
      </p:sp>
      <p:sp>
        <p:nvSpPr>
          <p:cNvPr id="110" name="Google Shape;110;p4"/>
          <p:cNvSpPr txBox="1"/>
          <p:nvPr>
            <p:ph idx="1" type="body"/>
          </p:nvPr>
        </p:nvSpPr>
        <p:spPr>
          <a:xfrm>
            <a:off x="1191966" y="2965593"/>
            <a:ext cx="6611012" cy="294154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100"/>
              <a:buChar char="•"/>
            </a:pPr>
            <a:r>
              <a:rPr lang="en-US" sz="1100"/>
              <a:t>Price reduction of branded ARVs drugs</a:t>
            </a:r>
            <a:endParaRPr/>
          </a:p>
          <a:p>
            <a:pPr indent="-228600" lvl="1" marL="685800" rtl="0" algn="l">
              <a:lnSpc>
                <a:spcPct val="90000"/>
              </a:lnSpc>
              <a:spcBef>
                <a:spcPts val="500"/>
              </a:spcBef>
              <a:spcAft>
                <a:spcPts val="0"/>
              </a:spcAft>
              <a:buClr>
                <a:schemeClr val="dk1"/>
              </a:buClr>
              <a:buSzPts val="1100"/>
              <a:buFont typeface="Noto Sans Symbols"/>
              <a:buChar char="✔"/>
            </a:pPr>
            <a:r>
              <a:rPr lang="en-US" sz="1100"/>
              <a:t>Update the list of latest generation of ARVs based on treatment guidelines developed, to be purchased and prices negotiated by the NHIF. </a:t>
            </a:r>
            <a:endParaRPr/>
          </a:p>
          <a:p>
            <a:pPr indent="-228600" lvl="0" marL="228600" rtl="0" algn="l">
              <a:lnSpc>
                <a:spcPct val="90000"/>
              </a:lnSpc>
              <a:spcBef>
                <a:spcPts val="1000"/>
              </a:spcBef>
              <a:spcAft>
                <a:spcPts val="0"/>
              </a:spcAft>
              <a:buClr>
                <a:schemeClr val="dk1"/>
              </a:buClr>
              <a:buSzPts val="1100"/>
              <a:buChar char="•"/>
            </a:pPr>
            <a:r>
              <a:rPr lang="en-US" sz="1100"/>
              <a:t>Procurement through international mechanisms</a:t>
            </a:r>
            <a:endParaRPr/>
          </a:p>
          <a:p>
            <a:pPr indent="-228600" lvl="1" marL="685800" rtl="0" algn="l">
              <a:lnSpc>
                <a:spcPct val="90000"/>
              </a:lnSpc>
              <a:spcBef>
                <a:spcPts val="500"/>
              </a:spcBef>
              <a:spcAft>
                <a:spcPts val="0"/>
              </a:spcAft>
              <a:buClr>
                <a:schemeClr val="dk1"/>
              </a:buClr>
              <a:buSzPts val="1100"/>
              <a:buFont typeface="Noto Sans Symbols"/>
              <a:buChar char="✔"/>
            </a:pPr>
            <a:r>
              <a:rPr lang="en-US" sz="1100"/>
              <a:t>Studies examining patients’ and providers’ knowledge and attitudes to generic substitution in HIV treatment</a:t>
            </a:r>
            <a:endParaRPr/>
          </a:p>
          <a:p>
            <a:pPr indent="-228600" lvl="1" marL="685800" rtl="0" algn="l">
              <a:lnSpc>
                <a:spcPct val="90000"/>
              </a:lnSpc>
              <a:spcBef>
                <a:spcPts val="500"/>
              </a:spcBef>
              <a:spcAft>
                <a:spcPts val="0"/>
              </a:spcAft>
              <a:buClr>
                <a:schemeClr val="dk1"/>
              </a:buClr>
              <a:buSzPts val="1100"/>
              <a:buFont typeface="Noto Sans Symbols"/>
              <a:buChar char="✔"/>
            </a:pPr>
            <a:r>
              <a:rPr lang="en-US" sz="1100"/>
              <a:t>Capacity building of key stakeholders regarding use of generics. </a:t>
            </a:r>
            <a:endParaRPr/>
          </a:p>
          <a:p>
            <a:pPr indent="-228600" lvl="1" marL="685800" rtl="0" algn="l">
              <a:lnSpc>
                <a:spcPct val="90000"/>
              </a:lnSpc>
              <a:spcBef>
                <a:spcPts val="500"/>
              </a:spcBef>
              <a:spcAft>
                <a:spcPts val="0"/>
              </a:spcAft>
              <a:buClr>
                <a:schemeClr val="dk1"/>
              </a:buClr>
              <a:buSzPts val="1100"/>
              <a:buFont typeface="Noto Sans Symbols"/>
              <a:buChar char="✔"/>
            </a:pPr>
            <a:r>
              <a:rPr lang="en-US" sz="1100"/>
              <a:t>Presentation of examples of good practice from other countries and good practices in NHIF established within management of other diseases - biological treatments, leucoses (Imatinib- protein tyrosine kinase inhibitor, Glivec®- Anzovip®)</a:t>
            </a:r>
            <a:endParaRPr/>
          </a:p>
          <a:p>
            <a:pPr indent="-228600" lvl="1" marL="685800" rtl="0" algn="l">
              <a:lnSpc>
                <a:spcPct val="90000"/>
              </a:lnSpc>
              <a:spcBef>
                <a:spcPts val="500"/>
              </a:spcBef>
              <a:spcAft>
                <a:spcPts val="0"/>
              </a:spcAft>
              <a:buClr>
                <a:schemeClr val="dk1"/>
              </a:buClr>
              <a:buSzPts val="1100"/>
              <a:buFont typeface="Noto Sans Symbols"/>
              <a:buChar char="✔"/>
            </a:pPr>
            <a:r>
              <a:rPr lang="en-US" sz="1100"/>
              <a:t>Start a dialogue with the most cost-efficient and effective manufacturers on entering the national markets.</a:t>
            </a:r>
            <a:endParaRPr/>
          </a:p>
          <a:p>
            <a:pPr indent="-228600" lvl="0" marL="228600" rtl="0" algn="l">
              <a:lnSpc>
                <a:spcPct val="90000"/>
              </a:lnSpc>
              <a:spcBef>
                <a:spcPts val="1000"/>
              </a:spcBef>
              <a:spcAft>
                <a:spcPts val="0"/>
              </a:spcAft>
              <a:buClr>
                <a:schemeClr val="dk1"/>
              </a:buClr>
              <a:buSzPts val="1100"/>
              <a:buChar char="•"/>
            </a:pPr>
            <a:r>
              <a:rPr lang="en-US" sz="1100"/>
              <a:t>Optimization of ART schemes</a:t>
            </a:r>
            <a:endParaRPr/>
          </a:p>
          <a:p>
            <a:pPr indent="-228600" lvl="1" marL="685800" rtl="0" algn="l">
              <a:lnSpc>
                <a:spcPct val="90000"/>
              </a:lnSpc>
              <a:spcBef>
                <a:spcPts val="500"/>
              </a:spcBef>
              <a:spcAft>
                <a:spcPts val="0"/>
              </a:spcAft>
              <a:buClr>
                <a:schemeClr val="dk1"/>
              </a:buClr>
              <a:buSzPts val="1100"/>
              <a:buFont typeface="Noto Sans Symbols"/>
              <a:buChar char="✔"/>
            </a:pPr>
            <a:r>
              <a:rPr lang="en-US" sz="1100"/>
              <a:t>Development of National HIV treatment guidelines based on latest EACS guidelines</a:t>
            </a:r>
            <a:endParaRPr/>
          </a:p>
          <a:p>
            <a:pPr indent="-158750" lvl="0" marL="228600" rtl="0" algn="l">
              <a:lnSpc>
                <a:spcPct val="90000"/>
              </a:lnSpc>
              <a:spcBef>
                <a:spcPts val="1000"/>
              </a:spcBef>
              <a:spcAft>
                <a:spcPts val="0"/>
              </a:spcAft>
              <a:buClr>
                <a:schemeClr val="dk1"/>
              </a:buClr>
              <a:buSzPts val="1100"/>
              <a:buNone/>
            </a:pPr>
            <a:r>
              <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5"/>
          <p:cNvSpPr/>
          <p:nvPr/>
        </p:nvSpPr>
        <p:spPr>
          <a:xfrm>
            <a:off x="0" y="0"/>
            <a:ext cx="12188952"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grpSp>
        <p:nvGrpSpPr>
          <p:cNvPr id="116" name="Google Shape;116;p5"/>
          <p:cNvGrpSpPr/>
          <p:nvPr/>
        </p:nvGrpSpPr>
        <p:grpSpPr>
          <a:xfrm>
            <a:off x="-417513" y="0"/>
            <a:ext cx="12584114" cy="6853238"/>
            <a:chOff x="-417513" y="0"/>
            <a:chExt cx="12584114" cy="6853238"/>
          </a:xfrm>
        </p:grpSpPr>
        <p:sp>
          <p:nvSpPr>
            <p:cNvPr id="117" name="Google Shape;117;p5"/>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lt1">
                  <a:alpha val="34901"/>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lt1">
                  <a:alpha val="34901"/>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lt1">
                  <a:alpha val="34901"/>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lt1">
                  <a:alpha val="34901"/>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 name="Google Shape;138;p5"/>
          <p:cNvSpPr/>
          <p:nvPr/>
        </p:nvSpPr>
        <p:spPr>
          <a:xfrm>
            <a:off x="1923664" y="0"/>
            <a:ext cx="10268336" cy="68692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sp>
        <p:nvSpPr>
          <p:cNvPr id="139" name="Google Shape;139;p5"/>
          <p:cNvSpPr txBox="1"/>
          <p:nvPr>
            <p:ph type="title"/>
          </p:nvPr>
        </p:nvSpPr>
        <p:spPr>
          <a:xfrm>
            <a:off x="2880360" y="841248"/>
            <a:ext cx="6227064" cy="123444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Montserrat SemiBold"/>
              <a:buNone/>
            </a:pPr>
            <a:r>
              <a:rPr b="1" lang="en-US" sz="4000">
                <a:solidFill>
                  <a:schemeClr val="accent1"/>
                </a:solidFill>
              </a:rPr>
              <a:t>Process of strategy definition</a:t>
            </a:r>
            <a:endParaRPr/>
          </a:p>
        </p:txBody>
      </p:sp>
      <p:sp>
        <p:nvSpPr>
          <p:cNvPr id="140" name="Google Shape;140;p5"/>
          <p:cNvSpPr/>
          <p:nvPr/>
        </p:nvSpPr>
        <p:spPr>
          <a:xfrm rot="5400000">
            <a:off x="1797903" y="954813"/>
            <a:ext cx="300774" cy="259288"/>
          </a:xfrm>
          <a:prstGeom prst="triangle">
            <a:avLst>
              <a:gd fmla="val 5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aleway"/>
              <a:ea typeface="Raleway"/>
              <a:cs typeface="Raleway"/>
              <a:sym typeface="Raleway"/>
            </a:endParaRPr>
          </a:p>
        </p:txBody>
      </p:sp>
      <p:sp>
        <p:nvSpPr>
          <p:cNvPr id="141" name="Google Shape;141;p5"/>
          <p:cNvSpPr txBox="1"/>
          <p:nvPr>
            <p:ph idx="1" type="body"/>
          </p:nvPr>
        </p:nvSpPr>
        <p:spPr>
          <a:xfrm>
            <a:off x="2880359" y="2249424"/>
            <a:ext cx="7676901" cy="380390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Identification of widely recognized strategies to reduce ARV prices in low- and middle-income countries as well as combination of strategies.</a:t>
            </a:r>
            <a:endParaRPr/>
          </a:p>
          <a:p>
            <a:pPr indent="-228600" lvl="0" marL="228600" rtl="0" algn="l">
              <a:lnSpc>
                <a:spcPct val="90000"/>
              </a:lnSpc>
              <a:spcBef>
                <a:spcPts val="1000"/>
              </a:spcBef>
              <a:spcAft>
                <a:spcPts val="0"/>
              </a:spcAft>
              <a:buClr>
                <a:schemeClr val="dk1"/>
              </a:buClr>
              <a:buSzPts val="2000"/>
              <a:buChar char="•"/>
            </a:pPr>
            <a:r>
              <a:rPr lang="en-US" sz="2000"/>
              <a:t>Situation analysis – ARV drugs procurement processes and practice in the country</a:t>
            </a:r>
            <a:endParaRPr/>
          </a:p>
          <a:p>
            <a:pPr indent="-228600" lvl="0" marL="228600" rtl="0" algn="l">
              <a:lnSpc>
                <a:spcPct val="90000"/>
              </a:lnSpc>
              <a:spcBef>
                <a:spcPts val="1000"/>
              </a:spcBef>
              <a:spcAft>
                <a:spcPts val="0"/>
              </a:spcAft>
              <a:buClr>
                <a:schemeClr val="dk1"/>
              </a:buClr>
              <a:buSzPts val="2000"/>
              <a:buChar char="•"/>
            </a:pPr>
            <a:r>
              <a:rPr lang="en-US" sz="2000"/>
              <a:t>Feasibility analysis - meetings and interviews with the relevant stakeholders (Government of Serbia, Ministry of Health, National Health Insurance Fund,International Organizations, clinicians, PLHIV)</a:t>
            </a:r>
            <a:endParaRPr/>
          </a:p>
          <a:p>
            <a:pPr indent="-228600" lvl="0" marL="228600" rtl="0" algn="l">
              <a:lnSpc>
                <a:spcPct val="90000"/>
              </a:lnSpc>
              <a:spcBef>
                <a:spcPts val="1000"/>
              </a:spcBef>
              <a:spcAft>
                <a:spcPts val="0"/>
              </a:spcAft>
              <a:buClr>
                <a:schemeClr val="dk1"/>
              </a:buClr>
              <a:buSzPts val="2000"/>
              <a:buChar char="•"/>
            </a:pPr>
            <a:r>
              <a:rPr lang="en-US" sz="2000"/>
              <a:t>Cost analysis  - estimation of savings in various scenarios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sp>
        <p:nvSpPr>
          <p:cNvPr id="147" name="Google Shape;147;p6"/>
          <p:cNvSpPr txBox="1"/>
          <p:nvPr>
            <p:ph type="title"/>
          </p:nvPr>
        </p:nvSpPr>
        <p:spPr>
          <a:xfrm>
            <a:off x="1463040" y="1091821"/>
            <a:ext cx="3801581" cy="46743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600"/>
              <a:buFont typeface="Montserrat SemiBold"/>
              <a:buNone/>
            </a:pPr>
            <a:r>
              <a:rPr b="1" lang="en-US" sz="4600">
                <a:solidFill>
                  <a:srgbClr val="262626"/>
                </a:solidFill>
              </a:rPr>
              <a:t>Implementing partners</a:t>
            </a:r>
            <a:endParaRPr/>
          </a:p>
        </p:txBody>
      </p:sp>
      <p:sp>
        <p:nvSpPr>
          <p:cNvPr id="148" name="Google Shape;148;p6"/>
          <p:cNvSpPr/>
          <p:nvPr/>
        </p:nvSpPr>
        <p:spPr>
          <a:xfrm>
            <a:off x="5715915" y="727306"/>
            <a:ext cx="4639824" cy="4639824"/>
          </a:xfrm>
          <a:custGeom>
            <a:rect b="b" l="l" r="r" t="t"/>
            <a:pathLst>
              <a:path extrusionOk="0" h="4639824" w="4639824">
                <a:moveTo>
                  <a:pt x="2319912" y="0"/>
                </a:moveTo>
                <a:cubicBezTo>
                  <a:pt x="3601164" y="0"/>
                  <a:pt x="4639824" y="1038660"/>
                  <a:pt x="4639824" y="2319912"/>
                </a:cubicBezTo>
                <a:cubicBezTo>
                  <a:pt x="4639824" y="3601164"/>
                  <a:pt x="3601164" y="4639824"/>
                  <a:pt x="2319912" y="4639824"/>
                </a:cubicBezTo>
                <a:cubicBezTo>
                  <a:pt x="1038660" y="4639824"/>
                  <a:pt x="0" y="3601164"/>
                  <a:pt x="0" y="2319912"/>
                </a:cubicBezTo>
                <a:cubicBezTo>
                  <a:pt x="0" y="1038660"/>
                  <a:pt x="1038660" y="0"/>
                  <a:pt x="2319912" y="0"/>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sp>
        <p:nvSpPr>
          <p:cNvPr id="149" name="Google Shape;149;p6"/>
          <p:cNvSpPr/>
          <p:nvPr/>
        </p:nvSpPr>
        <p:spPr>
          <a:xfrm>
            <a:off x="7807227" y="1253852"/>
            <a:ext cx="457200" cy="457200"/>
          </a:xfrm>
          <a:prstGeom prst="ellipse">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sp>
        <p:nvSpPr>
          <p:cNvPr id="150" name="Google Shape;150;p6"/>
          <p:cNvSpPr/>
          <p:nvPr/>
        </p:nvSpPr>
        <p:spPr>
          <a:xfrm flipH="1" rot="10800000">
            <a:off x="8480791" y="0"/>
            <a:ext cx="2229415" cy="1711051"/>
          </a:xfrm>
          <a:custGeom>
            <a:rect b="b" l="l" r="r" t="t"/>
            <a:pathLst>
              <a:path extrusionOk="0" h="1711051" w="2229415">
                <a:moveTo>
                  <a:pt x="1731031" y="1711051"/>
                </a:moveTo>
                <a:lnTo>
                  <a:pt x="2229415" y="1711051"/>
                </a:lnTo>
                <a:lnTo>
                  <a:pt x="2220570" y="1665525"/>
                </a:lnTo>
                <a:cubicBezTo>
                  <a:pt x="1951414" y="739745"/>
                  <a:pt x="1119014" y="53700"/>
                  <a:pt x="118985" y="3008"/>
                </a:cubicBezTo>
                <a:lnTo>
                  <a:pt x="0" y="0"/>
                </a:lnTo>
                <a:lnTo>
                  <a:pt x="0" y="474250"/>
                </a:lnTo>
                <a:lnTo>
                  <a:pt x="187921" y="483739"/>
                </a:lnTo>
                <a:cubicBezTo>
                  <a:pt x="836687" y="549625"/>
                  <a:pt x="1385706" y="952924"/>
                  <a:pt x="1656728" y="151538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sp>
        <p:nvSpPr>
          <p:cNvPr id="151" name="Google Shape;151;p6"/>
          <p:cNvSpPr/>
          <p:nvPr/>
        </p:nvSpPr>
        <p:spPr>
          <a:xfrm>
            <a:off x="10488704" y="3819513"/>
            <a:ext cx="731520" cy="731520"/>
          </a:xfrm>
          <a:prstGeom prst="ellipse">
            <a:avLst/>
          </a:prstGeom>
          <a:solidFill>
            <a:srgbClr val="548135">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sp>
        <p:nvSpPr>
          <p:cNvPr id="152" name="Google Shape;152;p6"/>
          <p:cNvSpPr/>
          <p:nvPr/>
        </p:nvSpPr>
        <p:spPr>
          <a:xfrm>
            <a:off x="9350573" y="4944229"/>
            <a:ext cx="1645920" cy="1645920"/>
          </a:xfrm>
          <a:prstGeom prst="ellipse">
            <a:avLst/>
          </a:prstGeom>
          <a:solidFill>
            <a:srgbClr val="3F3F3F">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sp>
        <p:nvSpPr>
          <p:cNvPr id="153" name="Google Shape;153;p6"/>
          <p:cNvSpPr txBox="1"/>
          <p:nvPr>
            <p:ph idx="1" type="body"/>
          </p:nvPr>
        </p:nvSpPr>
        <p:spPr>
          <a:xfrm>
            <a:off x="6284793" y="1760562"/>
            <a:ext cx="3582537" cy="3336876"/>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FFFFFF"/>
              </a:buClr>
              <a:buSzPts val="1800"/>
              <a:buChar char="•"/>
            </a:pPr>
            <a:r>
              <a:rPr lang="en-US" sz="1800">
                <a:solidFill>
                  <a:srgbClr val="FFFFFF"/>
                </a:solidFill>
              </a:rPr>
              <a:t>Government of Serbia</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Ministry of Health</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National Health Insurance Fund</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Clinicians</a:t>
            </a:r>
            <a:endParaRPr sz="1800">
              <a:solidFill>
                <a:srgbClr val="FFFFFF"/>
              </a:solidFill>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International organizations</a:t>
            </a:r>
            <a:endParaRPr sz="1800">
              <a:solidFill>
                <a:srgbClr val="FFFFFF"/>
              </a:solidFill>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NGOs</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PLHIV</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sp>
        <p:nvSpPr>
          <p:cNvPr id="159" name="Google Shape;159;p7"/>
          <p:cNvSpPr txBox="1"/>
          <p:nvPr>
            <p:ph type="title"/>
          </p:nvPr>
        </p:nvSpPr>
        <p:spPr>
          <a:xfrm>
            <a:off x="643467" y="321734"/>
            <a:ext cx="10905066" cy="113573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Montserrat SemiBold"/>
              <a:buNone/>
            </a:pPr>
            <a:r>
              <a:rPr b="1" lang="en-US" sz="3600"/>
              <a:t>Re-allocation of savings due to price reduction; the options recommended</a:t>
            </a:r>
            <a:endParaRPr/>
          </a:p>
        </p:txBody>
      </p:sp>
      <p:sp>
        <p:nvSpPr>
          <p:cNvPr id="160" name="Google Shape;160;p7"/>
          <p:cNvSpPr txBox="1"/>
          <p:nvPr>
            <p:ph idx="1" type="body"/>
          </p:nvPr>
        </p:nvSpPr>
        <p:spPr>
          <a:xfrm>
            <a:off x="643467" y="1779204"/>
            <a:ext cx="4008386" cy="439775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By using strategies defined, country could create </a:t>
            </a:r>
            <a:r>
              <a:rPr lang="en-US" sz="2000">
                <a:solidFill>
                  <a:srgbClr val="C00000"/>
                </a:solidFill>
              </a:rPr>
              <a:t>significant annual savings that can be used for prevention program.</a:t>
            </a:r>
            <a:endParaRPr/>
          </a:p>
          <a:p>
            <a:pPr indent="-228600" lvl="0" marL="228600" rtl="0" algn="l">
              <a:lnSpc>
                <a:spcPct val="90000"/>
              </a:lnSpc>
              <a:spcBef>
                <a:spcPts val="1000"/>
              </a:spcBef>
              <a:spcAft>
                <a:spcPts val="0"/>
              </a:spcAft>
              <a:buClr>
                <a:schemeClr val="dk1"/>
              </a:buClr>
              <a:buSzPts val="2000"/>
              <a:buChar char="•"/>
            </a:pPr>
            <a:r>
              <a:rPr lang="en-US" sz="2000"/>
              <a:t>With annual reduction of budget for drugs for 20%, the amount of funds for prevention can be doubled within two years.</a:t>
            </a:r>
            <a:endParaRPr sz="2000"/>
          </a:p>
          <a:p>
            <a:pPr indent="0" lvl="0" marL="0" rtl="0" algn="l">
              <a:lnSpc>
                <a:spcPct val="90000"/>
              </a:lnSpc>
              <a:spcBef>
                <a:spcPts val="1000"/>
              </a:spcBef>
              <a:spcAft>
                <a:spcPts val="0"/>
              </a:spcAft>
              <a:buClr>
                <a:schemeClr val="dk1"/>
              </a:buClr>
              <a:buSzPts val="2000"/>
              <a:buNone/>
            </a:pPr>
            <a:r>
              <a:t/>
            </a:r>
            <a:endParaRPr sz="2000"/>
          </a:p>
        </p:txBody>
      </p:sp>
      <p:grpSp>
        <p:nvGrpSpPr>
          <p:cNvPr id="161" name="Google Shape;161;p7"/>
          <p:cNvGrpSpPr/>
          <p:nvPr/>
        </p:nvGrpSpPr>
        <p:grpSpPr>
          <a:xfrm>
            <a:off x="0" y="4601497"/>
            <a:ext cx="1014061" cy="2017580"/>
            <a:chOff x="0" y="4601497"/>
            <a:chExt cx="1014061" cy="2017580"/>
          </a:xfrm>
        </p:grpSpPr>
        <p:sp>
          <p:nvSpPr>
            <p:cNvPr id="162" name="Google Shape;162;p7"/>
            <p:cNvSpPr/>
            <p:nvPr/>
          </p:nvSpPr>
          <p:spPr>
            <a:xfrm rot="5400000">
              <a:off x="-501760" y="5103257"/>
              <a:ext cx="2017580" cy="1014060"/>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sp>
          <p:nvSpPr>
            <p:cNvPr id="163" name="Google Shape;163;p7"/>
            <p:cNvSpPr/>
            <p:nvPr/>
          </p:nvSpPr>
          <p:spPr>
            <a:xfrm rot="2700000">
              <a:off x="427916" y="5728708"/>
              <a:ext cx="485578" cy="48557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grpSp>
      <p:grpSp>
        <p:nvGrpSpPr>
          <p:cNvPr id="164" name="Google Shape;164;p7"/>
          <p:cNvGrpSpPr/>
          <p:nvPr/>
        </p:nvGrpSpPr>
        <p:grpSpPr>
          <a:xfrm>
            <a:off x="11219290" y="1"/>
            <a:ext cx="972709" cy="1935307"/>
            <a:chOff x="10918968" y="713127"/>
            <a:chExt cx="1273032" cy="2532832"/>
          </a:xfrm>
        </p:grpSpPr>
        <p:sp>
          <p:nvSpPr>
            <p:cNvPr id="165" name="Google Shape;165;p7"/>
            <p:cNvSpPr/>
            <p:nvPr/>
          </p:nvSpPr>
          <p:spPr>
            <a:xfrm rot="2700000">
              <a:off x="11052629" y="2120024"/>
              <a:ext cx="645368" cy="645368"/>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sp>
          <p:nvSpPr>
            <p:cNvPr id="166" name="Google Shape;166;p7"/>
            <p:cNvSpPr/>
            <p:nvPr/>
          </p:nvSpPr>
          <p:spPr>
            <a:xfrm rot="-5400000">
              <a:off x="10289068" y="1343027"/>
              <a:ext cx="2532832" cy="1273032"/>
            </a:xfrm>
            <a:prstGeom prst="triangle">
              <a:avLst>
                <a:gd fmla="val 50000" name="adj"/>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aleway"/>
                <a:ea typeface="Raleway"/>
                <a:cs typeface="Raleway"/>
                <a:sym typeface="Raleway"/>
              </a:endParaRPr>
            </a:p>
          </p:txBody>
        </p:sp>
      </p:grpSp>
      <p:graphicFrame>
        <p:nvGraphicFramePr>
          <p:cNvPr id="167" name="Google Shape;167;p7"/>
          <p:cNvGraphicFramePr/>
          <p:nvPr/>
        </p:nvGraphicFramePr>
        <p:xfrm>
          <a:off x="4967974" y="1670242"/>
          <a:ext cx="3000000" cy="3000000"/>
        </p:xfrm>
        <a:graphic>
          <a:graphicData uri="http://schemas.openxmlformats.org/drawingml/2006/table">
            <a:tbl>
              <a:tblPr bandRow="1" firstCol="1" firstRow="1">
                <a:noFill/>
                <a:tableStyleId>{2C8CC691-517A-4FCE-86E0-15003800D43D}</a:tableStyleId>
              </a:tblPr>
              <a:tblGrid>
                <a:gridCol w="2082175"/>
                <a:gridCol w="1033675"/>
                <a:gridCol w="1325225"/>
                <a:gridCol w="1232450"/>
                <a:gridCol w="1223150"/>
              </a:tblGrid>
              <a:tr h="714350">
                <a:tc>
                  <a:txBody>
                    <a:bodyPr/>
                    <a:lstStyle/>
                    <a:p>
                      <a:pPr indent="0" lvl="0" marL="0" marR="0" rtl="0" algn="just">
                        <a:lnSpc>
                          <a:spcPct val="107000"/>
                        </a:lnSpc>
                        <a:spcBef>
                          <a:spcPts val="0"/>
                        </a:spcBef>
                        <a:spcAft>
                          <a:spcPts val="0"/>
                        </a:spcAft>
                        <a:buNone/>
                      </a:pPr>
                      <a:r>
                        <a:rPr lang="en-US" sz="1600" u="none" cap="none" strike="noStrike"/>
                        <a:t> </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USD per patient per year</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Number of patients</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USD total funding per year</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Savings (USD)</a:t>
                      </a:r>
                      <a:endParaRPr sz="1600" u="none" cap="none" strike="noStrike">
                        <a:latin typeface="Calibri"/>
                        <a:ea typeface="Calibri"/>
                        <a:cs typeface="Calibri"/>
                        <a:sym typeface="Calibri"/>
                      </a:endParaRPr>
                    </a:p>
                  </a:txBody>
                  <a:tcPr marT="0" marB="0" marR="68575" marL="68575"/>
                </a:tc>
              </a:tr>
              <a:tr h="349725">
                <a:tc>
                  <a:txBody>
                    <a:bodyPr/>
                    <a:lstStyle/>
                    <a:p>
                      <a:pPr indent="0" lvl="0" marL="0" marR="0" rtl="0" algn="l">
                        <a:lnSpc>
                          <a:spcPct val="107000"/>
                        </a:lnSpc>
                        <a:spcBef>
                          <a:spcPts val="0"/>
                        </a:spcBef>
                        <a:spcAft>
                          <a:spcPts val="0"/>
                        </a:spcAft>
                        <a:buNone/>
                      </a:pPr>
                      <a:r>
                        <a:rPr b="1" lang="en-US" sz="1600" u="none" cap="none" strike="noStrike">
                          <a:solidFill>
                            <a:srgbClr val="000000"/>
                          </a:solidFill>
                        </a:rPr>
                        <a:t>Current</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1241</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2100</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2.605.000</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 </a:t>
                      </a:r>
                      <a:endParaRPr sz="1600" u="none" cap="none" strike="noStrike">
                        <a:latin typeface="Calibri"/>
                        <a:ea typeface="Calibri"/>
                        <a:cs typeface="Calibri"/>
                        <a:sym typeface="Calibri"/>
                      </a:endParaRPr>
                    </a:p>
                  </a:txBody>
                  <a:tcPr marT="0" marB="0" marR="68575" marL="68575"/>
                </a:tc>
              </a:tr>
              <a:tr h="433575">
                <a:tc>
                  <a:txBody>
                    <a:bodyPr/>
                    <a:lstStyle/>
                    <a:p>
                      <a:pPr indent="0" lvl="0" marL="0" marR="0" rtl="0" algn="l">
                        <a:lnSpc>
                          <a:spcPct val="107000"/>
                        </a:lnSpc>
                        <a:spcBef>
                          <a:spcPts val="0"/>
                        </a:spcBef>
                        <a:spcAft>
                          <a:spcPts val="0"/>
                        </a:spcAft>
                        <a:buNone/>
                      </a:pPr>
                      <a:r>
                        <a:rPr b="1" lang="en-US" sz="1600" u="none" cap="none" strike="noStrike">
                          <a:solidFill>
                            <a:srgbClr val="000000"/>
                          </a:solidFill>
                        </a:rPr>
                        <a:t>Pooled procurement</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930</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2100</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1.953.750</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651.250</a:t>
                      </a:r>
                      <a:endParaRPr sz="1600" u="none" cap="none" strike="noStrike">
                        <a:latin typeface="Calibri"/>
                        <a:ea typeface="Calibri"/>
                        <a:cs typeface="Calibri"/>
                        <a:sym typeface="Calibri"/>
                      </a:endParaRPr>
                    </a:p>
                  </a:txBody>
                  <a:tcPr marT="0" marB="0" marR="68575" marL="68575"/>
                </a:tc>
              </a:tr>
              <a:tr h="876975">
                <a:tc>
                  <a:txBody>
                    <a:bodyPr/>
                    <a:lstStyle/>
                    <a:p>
                      <a:pPr indent="0" lvl="0" marL="0" marR="0" rtl="0" algn="l">
                        <a:lnSpc>
                          <a:spcPct val="107000"/>
                        </a:lnSpc>
                        <a:spcBef>
                          <a:spcPts val="0"/>
                        </a:spcBef>
                        <a:spcAft>
                          <a:spcPts val="0"/>
                        </a:spcAft>
                        <a:buNone/>
                      </a:pPr>
                      <a:r>
                        <a:rPr b="1" lang="en-US" sz="1600" u="none" cap="none" strike="noStrike">
                          <a:solidFill>
                            <a:srgbClr val="000000"/>
                          </a:solidFill>
                        </a:rPr>
                        <a:t>Procurement </a:t>
                      </a:r>
                      <a:r>
                        <a:rPr lang="en-US" sz="1600" u="none" cap="none" strike="noStrike">
                          <a:solidFill>
                            <a:srgbClr val="000000"/>
                          </a:solidFill>
                        </a:rPr>
                        <a:t>through international mechanisms</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735</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2100</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1.543.363</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1.061.637</a:t>
                      </a:r>
                      <a:endParaRPr sz="1600" u="none" cap="none" strike="noStrike">
                        <a:latin typeface="Calibri"/>
                        <a:ea typeface="Calibri"/>
                        <a:cs typeface="Calibri"/>
                        <a:sym typeface="Calibri"/>
                      </a:endParaRPr>
                    </a:p>
                  </a:txBody>
                  <a:tcPr marT="0" marB="0" marR="68575" marL="68575"/>
                </a:tc>
              </a:tr>
              <a:tr h="825075">
                <a:tc>
                  <a:txBody>
                    <a:bodyPr/>
                    <a:lstStyle/>
                    <a:p>
                      <a:pPr indent="0" lvl="0" marL="0" marR="0" rtl="0" algn="l">
                        <a:lnSpc>
                          <a:spcPct val="107000"/>
                        </a:lnSpc>
                        <a:spcBef>
                          <a:spcPts val="0"/>
                        </a:spcBef>
                        <a:spcAft>
                          <a:spcPts val="0"/>
                        </a:spcAft>
                        <a:buNone/>
                      </a:pPr>
                      <a:r>
                        <a:rPr b="1" lang="en-US" sz="1600" u="none" cap="none" strike="noStrike">
                          <a:solidFill>
                            <a:srgbClr val="000000"/>
                          </a:solidFill>
                        </a:rPr>
                        <a:t>Optimized schemes for ART </a:t>
                      </a:r>
                      <a:r>
                        <a:rPr lang="en-US" sz="1600" u="none" cap="none" strike="noStrike">
                          <a:solidFill>
                            <a:srgbClr val="000000"/>
                          </a:solidFill>
                        </a:rPr>
                        <a:t>based on the EACS and WHO Guidelines</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1092</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2100</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2.292.400</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312.600</a:t>
                      </a:r>
                      <a:endParaRPr sz="1600" u="none" cap="none" strike="noStrike">
                        <a:latin typeface="Calibri"/>
                        <a:ea typeface="Calibri"/>
                        <a:cs typeface="Calibri"/>
                        <a:sym typeface="Calibri"/>
                      </a:endParaRPr>
                    </a:p>
                  </a:txBody>
                  <a:tcPr marT="0" marB="0" marR="68575" marL="68575"/>
                </a:tc>
              </a:tr>
              <a:tr h="625925">
                <a:tc>
                  <a:txBody>
                    <a:bodyPr/>
                    <a:lstStyle/>
                    <a:p>
                      <a:pPr indent="0" lvl="0" marL="0" marR="0" rtl="0" algn="l">
                        <a:lnSpc>
                          <a:spcPct val="107000"/>
                        </a:lnSpc>
                        <a:spcBef>
                          <a:spcPts val="0"/>
                        </a:spcBef>
                        <a:spcAft>
                          <a:spcPts val="0"/>
                        </a:spcAft>
                        <a:buNone/>
                      </a:pPr>
                      <a:r>
                        <a:rPr b="1" lang="en-US" sz="1600" u="none" cap="none" strike="noStrike">
                          <a:solidFill>
                            <a:srgbClr val="000000"/>
                          </a:solidFill>
                        </a:rPr>
                        <a:t>Differential pricing for branded ARVs drugs </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n/a</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2100</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n/a</a:t>
                      </a:r>
                      <a:endParaRPr sz="16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solidFill>
                            <a:srgbClr val="000000"/>
                          </a:solidFill>
                        </a:rPr>
                        <a:t>n/a</a:t>
                      </a:r>
                      <a:endParaRPr sz="1600" u="none" cap="none" strike="noStrike">
                        <a:latin typeface="Calibri"/>
                        <a:ea typeface="Calibri"/>
                        <a:cs typeface="Calibri"/>
                        <a:sym typeface="Calibri"/>
                      </a:endParaRPr>
                    </a:p>
                  </a:txBody>
                  <a:tcPr marT="0" marB="0" marR="68575" marL="68575"/>
                </a:tc>
              </a:tr>
            </a:tbl>
          </a:graphicData>
        </a:graphic>
      </p:graphicFrame>
      <p:sp>
        <p:nvSpPr>
          <p:cNvPr id="168" name="Google Shape;168;p7"/>
          <p:cNvSpPr/>
          <p:nvPr/>
        </p:nvSpPr>
        <p:spPr>
          <a:xfrm>
            <a:off x="838200" y="290195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Montserrat SemiBold"/>
              <a:buNone/>
            </a:pPr>
            <a:r>
              <a:rPr b="1" lang="en-US" sz="3600"/>
              <a:t>What is the current status of the implementation of the strategy and what are planned steps for 2021</a:t>
            </a:r>
            <a:endParaRPr sz="2880"/>
          </a:p>
        </p:txBody>
      </p:sp>
      <p:sp>
        <p:nvSpPr>
          <p:cNvPr id="174" name="Google Shape;174;p8"/>
          <p:cNvSpPr txBox="1"/>
          <p:nvPr>
            <p:ph idx="1" type="body"/>
          </p:nvPr>
        </p:nvSpPr>
        <p:spPr>
          <a:xfrm>
            <a:off x="569843" y="1690689"/>
            <a:ext cx="10783957" cy="4299294"/>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rgbClr val="C00000"/>
              </a:buClr>
              <a:buSzPts val="2380"/>
              <a:buChar char="•"/>
            </a:pPr>
            <a:r>
              <a:rPr lang="en-US" sz="2380">
                <a:solidFill>
                  <a:srgbClr val="C00000"/>
                </a:solidFill>
              </a:rPr>
              <a:t>Government of Serbia officialy confirmed willingness to negotiate regarding ARV price optimization and increasing budget for HIV/AIDS Prevention.</a:t>
            </a:r>
            <a:endParaRPr/>
          </a:p>
          <a:p>
            <a:pPr indent="-228600" lvl="0" marL="228600" rtl="0" algn="l">
              <a:lnSpc>
                <a:spcPct val="70000"/>
              </a:lnSpc>
              <a:spcBef>
                <a:spcPts val="1000"/>
              </a:spcBef>
              <a:spcAft>
                <a:spcPts val="0"/>
              </a:spcAft>
              <a:buClr>
                <a:schemeClr val="dk1"/>
              </a:buClr>
              <a:buSzPts val="2380"/>
              <a:buChar char="•"/>
            </a:pPr>
            <a:r>
              <a:rPr lang="en-US" sz="2380"/>
              <a:t>Development of National HIV treatment guidelines based on latest EACS guidelines.</a:t>
            </a:r>
            <a:endParaRPr sz="2380"/>
          </a:p>
          <a:p>
            <a:pPr indent="-228600" lvl="0" marL="228600" rtl="0" algn="l">
              <a:lnSpc>
                <a:spcPct val="70000"/>
              </a:lnSpc>
              <a:spcBef>
                <a:spcPts val="1000"/>
              </a:spcBef>
              <a:spcAft>
                <a:spcPts val="0"/>
              </a:spcAft>
              <a:buClr>
                <a:schemeClr val="dk1"/>
              </a:buClr>
              <a:buSzPts val="2380"/>
              <a:buChar char="•"/>
            </a:pPr>
            <a:r>
              <a:rPr lang="en-US" sz="2380"/>
              <a:t>Capacity building of key stakeholders regarding ARV price optimization. Presentation of examples of good practice from other countries and good practices in NHIF established within management of other diseases - biological treatments, leucoses (Imatinib- protein tyrosine kinase inhibitor, Glivec®- Anzovip®).</a:t>
            </a:r>
            <a:endParaRPr sz="2380"/>
          </a:p>
          <a:p>
            <a:pPr indent="-228600" lvl="0" marL="228600" rtl="0" algn="l">
              <a:lnSpc>
                <a:spcPct val="70000"/>
              </a:lnSpc>
              <a:spcBef>
                <a:spcPts val="1000"/>
              </a:spcBef>
              <a:spcAft>
                <a:spcPts val="0"/>
              </a:spcAft>
              <a:buClr>
                <a:schemeClr val="dk1"/>
              </a:buClr>
              <a:buSzPts val="2380"/>
              <a:buChar char="•"/>
            </a:pPr>
            <a:r>
              <a:rPr lang="en-US" sz="2380"/>
              <a:t>Start a dialogue with the most cost-efficient and effective manufacturers on entering the national markets.</a:t>
            </a:r>
            <a:endParaRPr sz="2380"/>
          </a:p>
          <a:p>
            <a:pPr indent="-228600" lvl="0" marL="228600" rtl="0" algn="l">
              <a:lnSpc>
                <a:spcPct val="70000"/>
              </a:lnSpc>
              <a:spcBef>
                <a:spcPts val="1000"/>
              </a:spcBef>
              <a:spcAft>
                <a:spcPts val="0"/>
              </a:spcAft>
              <a:buClr>
                <a:schemeClr val="dk1"/>
              </a:buClr>
              <a:buSzPts val="2380"/>
              <a:buChar char="•"/>
            </a:pPr>
            <a:r>
              <a:rPr lang="en-US" sz="2380"/>
              <a:t>Update the list of latest generation of ARVs based on treatment guidelines developed, to be purchased and prices negotiated by the NHIF.</a:t>
            </a:r>
            <a:endParaRPr sz="2380"/>
          </a:p>
          <a:p>
            <a:pPr indent="-77470" lvl="0" marL="228600" rtl="0" algn="l">
              <a:lnSpc>
                <a:spcPct val="70000"/>
              </a:lnSpc>
              <a:spcBef>
                <a:spcPts val="1000"/>
              </a:spcBef>
              <a:spcAft>
                <a:spcPts val="0"/>
              </a:spcAft>
              <a:buClr>
                <a:schemeClr val="dk1"/>
              </a:buClr>
              <a:buSzPts val="2380"/>
              <a:buNone/>
            </a:pPr>
            <a:r>
              <a:t/>
            </a:r>
            <a:endParaRPr sz="2380"/>
          </a:p>
          <a:p>
            <a:pPr indent="-77470" lvl="0" marL="228600" rtl="0" algn="l">
              <a:lnSpc>
                <a:spcPct val="70000"/>
              </a:lnSpc>
              <a:spcBef>
                <a:spcPts val="1000"/>
              </a:spcBef>
              <a:spcAft>
                <a:spcPts val="0"/>
              </a:spcAft>
              <a:buClr>
                <a:schemeClr val="dk1"/>
              </a:buClr>
              <a:buSzPts val="2380"/>
              <a:buNone/>
            </a:pPr>
            <a:r>
              <a:t/>
            </a:r>
            <a:endParaRPr sz="2380"/>
          </a:p>
          <a:p>
            <a:pPr indent="-77470" lvl="0" marL="228600" rtl="0" algn="l">
              <a:lnSpc>
                <a:spcPct val="70000"/>
              </a:lnSpc>
              <a:spcBef>
                <a:spcPts val="1000"/>
              </a:spcBef>
              <a:spcAft>
                <a:spcPts val="0"/>
              </a:spcAft>
              <a:buClr>
                <a:schemeClr val="dk1"/>
              </a:buClr>
              <a:buSzPts val="2380"/>
              <a:buNone/>
            </a:pPr>
            <a:r>
              <a:t/>
            </a:r>
            <a:endParaRPr sz="2380"/>
          </a:p>
          <a:p>
            <a:pPr indent="-77470" lvl="0" marL="228600" rtl="0" algn="l">
              <a:lnSpc>
                <a:spcPct val="70000"/>
              </a:lnSpc>
              <a:spcBef>
                <a:spcPts val="1000"/>
              </a:spcBef>
              <a:spcAft>
                <a:spcPts val="0"/>
              </a:spcAft>
              <a:buClr>
                <a:schemeClr val="dk1"/>
              </a:buClr>
              <a:buSzPts val="2380"/>
              <a:buNone/>
            </a:pPr>
            <a:r>
              <a:t/>
            </a:r>
            <a:endParaRPr sz="2380"/>
          </a:p>
          <a:p>
            <a:pPr indent="-77470" lvl="0" marL="228600" rtl="0" algn="l">
              <a:lnSpc>
                <a:spcPct val="70000"/>
              </a:lnSpc>
              <a:spcBef>
                <a:spcPts val="1000"/>
              </a:spcBef>
              <a:spcAft>
                <a:spcPts val="0"/>
              </a:spcAft>
              <a:buClr>
                <a:schemeClr val="dk1"/>
              </a:buClr>
              <a:buSzPts val="2380"/>
              <a:buNone/>
            </a:pPr>
            <a:r>
              <a:t/>
            </a:r>
            <a:endParaRPr sz="238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2020-12-11T13:40:32Z</dcterms:created>
  <dc:creator>Maja</dc:creator>
</cp:coreProperties>
</file>