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Arial Narrow"/>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7">
          <p15:clr>
            <a:srgbClr val="A4A3A4"/>
          </p15:clr>
        </p15:guide>
        <p15:guide id="2" pos="3840">
          <p15:clr>
            <a:srgbClr val="A4A3A4"/>
          </p15:clr>
        </p15:guide>
      </p15:sldGuideLst>
    </p:ext>
    <p:ext uri="http://customooxmlschemas.google.com/">
      <go:slidesCustomData xmlns:go="http://customooxmlschemas.google.com/" r:id="rId42" roundtripDataSignature="AMtx7miNmjdFJdSRJLGadqsvqPlTD1/3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2661D7-8EBD-46A5-ADF7-B4BB6563F937}">
  <a:tblStyle styleId="{8A2661D7-8EBD-46A5-ADF7-B4BB6563F93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9"/>
          </a:solidFill>
        </a:fill>
      </a:tcStyle>
    </a:wholeTbl>
    <a:band1H>
      <a:tcTxStyle/>
      <a:tcStyle>
        <a:fill>
          <a:solidFill>
            <a:srgbClr val="CADEF2"/>
          </a:solidFill>
        </a:fill>
      </a:tcStyle>
    </a:band1H>
    <a:band2H>
      <a:tcTxStyle/>
    </a:band2H>
    <a:band1V>
      <a:tcTxStyle/>
      <a:tcStyle>
        <a:fill>
          <a:solidFill>
            <a:srgbClr val="CADEF2"/>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4053881-EFE1-41EA-B445-0CC1B075E6D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7"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ialNarrow-bold.fntdata"/><Relationship Id="rId12" Type="http://schemas.openxmlformats.org/officeDocument/2006/relationships/slide" Target="slides/slide6.xml"/><Relationship Id="rId34" Type="http://schemas.openxmlformats.org/officeDocument/2006/relationships/font" Target="fonts/ArialNarrow-regular.fntdata"/><Relationship Id="rId15" Type="http://schemas.openxmlformats.org/officeDocument/2006/relationships/slide" Target="slides/slide9.xml"/><Relationship Id="rId37" Type="http://schemas.openxmlformats.org/officeDocument/2006/relationships/font" Target="fonts/ArialNarrow-boldItalic.fntdata"/><Relationship Id="rId14" Type="http://schemas.openxmlformats.org/officeDocument/2006/relationships/slide" Target="slides/slide8.xml"/><Relationship Id="rId36" Type="http://schemas.openxmlformats.org/officeDocument/2006/relationships/font" Target="fonts/ArialNarrow-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idsmap.com/BHIVA-BASHH-201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a:t>3TC, lamivudine; ABC, abacavir; BIC, bictegravir; COBI, cobicistat; DOR, doravirine; DRV, darunavir; DTG, dolutegravir; FTC, emtricitabine; HBV, hepatitis B virus; PWH, people with HIV; RAL, raltegravir; RPV, rilpivirine; RT, </a:t>
            </a:r>
            <a:r>
              <a:rPr b="0" i="1" lang="en-US" sz="1200">
                <a:solidFill>
                  <a:schemeClr val="dk1"/>
                </a:solidFill>
                <a:latin typeface="Calibri"/>
                <a:ea typeface="Calibri"/>
                <a:cs typeface="Calibri"/>
                <a:sym typeface="Calibri"/>
              </a:rPr>
              <a:t>reverse transcriptase; </a:t>
            </a:r>
            <a:r>
              <a:rPr i="1" lang="en-US"/>
              <a:t>RTV, ritonavir; TAF, tenofovir alafenamide; TDF, tenofovir disoproxil fumarate; XTC, emtricitabine or lamivudine.</a:t>
            </a:r>
            <a:endParaRPr/>
          </a:p>
        </p:txBody>
      </p:sp>
      <p:sp>
        <p:nvSpPr>
          <p:cNvPr id="353" name="Google Shape;353;p1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54" name="Google Shape;354;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355" name="Google Shape;3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Evidence: The NMA showed that DTG,  was superior to  EFV  in  terms of viral suppression, CD4 recovery and treatment discontinuation. EFV400 was better than EFV 600 in terms of CD4 recovery and treatment discontinuation, but comparable in terms of viral supression. DTG was betetr than EFV400 in terms of viral suppression and treatment discontinuation. All regimens were comparable  in terms of mortality, disease progression and occurrence of SAE. The quality for this evidence was rated according GRADE methodology.  </a:t>
            </a:r>
            <a:endParaRPr/>
          </a:p>
          <a:p>
            <a:pPr indent="0" lvl="0" marL="0" rtl="0" algn="l">
              <a:spcBef>
                <a:spcPts val="0"/>
              </a:spcBef>
              <a:spcAft>
                <a:spcPts val="0"/>
              </a:spcAft>
              <a:buNone/>
            </a:pPr>
            <a:r>
              <a:rPr lang="en-US"/>
              <a:t>Research gaps: There are concerns on NTD potential risk with DTG if used in the early pregnancy and during the preconception period.</a:t>
            </a:r>
            <a:endParaRPr/>
          </a:p>
        </p:txBody>
      </p:sp>
      <p:sp>
        <p:nvSpPr>
          <p:cNvPr id="373" name="Google Shape;37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800">
                <a:latin typeface="Arial"/>
                <a:ea typeface="Arial"/>
                <a:cs typeface="Arial"/>
                <a:sym typeface="Arial"/>
              </a:rPr>
              <a:t>DTG, dolutegravir; EFV, efavirenz; FTC, emtricitabine; NS, </a:t>
            </a:r>
            <a:r>
              <a:rPr i="1" lang="en-US" sz="800">
                <a:solidFill>
                  <a:srgbClr val="000000"/>
                </a:solidFill>
                <a:latin typeface="Arial"/>
                <a:ea typeface="Arial"/>
                <a:cs typeface="Arial"/>
                <a:sym typeface="Arial"/>
              </a:rPr>
              <a:t>not significant; </a:t>
            </a:r>
            <a:r>
              <a:rPr i="1" lang="en-US" sz="800">
                <a:latin typeface="Arial"/>
                <a:ea typeface="Arial"/>
                <a:cs typeface="Arial"/>
                <a:sym typeface="Arial"/>
              </a:rPr>
              <a:t>TAF, tenofovir alafenamide; TDF, tenofovir disoproxil</a:t>
            </a:r>
            <a:r>
              <a:rPr i="1" lang="en-US" sz="800">
                <a:solidFill>
                  <a:srgbClr val="000000"/>
                </a:solidFill>
                <a:latin typeface="Arial"/>
                <a:ea typeface="Arial"/>
                <a:cs typeface="Arial"/>
                <a:sym typeface="Arial"/>
              </a:rPr>
              <a:t> fumarate.</a:t>
            </a:r>
            <a:endParaRPr i="1" sz="800">
              <a:latin typeface="Arial"/>
              <a:ea typeface="Arial"/>
              <a:cs typeface="Arial"/>
              <a:sym typeface="Arial"/>
            </a:endParaRPr>
          </a:p>
        </p:txBody>
      </p:sp>
      <p:sp>
        <p:nvSpPr>
          <p:cNvPr id="389" name="Google Shape;3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lnSpc>
                <a:spcPct val="100000"/>
              </a:lnSpc>
              <a:spcBef>
                <a:spcPts val="0"/>
              </a:spcBef>
              <a:spcAft>
                <a:spcPts val="0"/>
              </a:spcAft>
              <a:buClr>
                <a:srgbClr val="FF0000"/>
              </a:buClr>
              <a:buSzPts val="1200"/>
              <a:buFont typeface="Noto Sans Symbols"/>
              <a:buChar char="✔"/>
            </a:pPr>
            <a:r>
              <a:rPr b="0" lang="en-US"/>
              <a:t>TLD as preferred regimen in 1</a:t>
            </a:r>
            <a:r>
              <a:rPr b="0" baseline="30000" lang="en-US"/>
              <a:t>st</a:t>
            </a:r>
            <a:r>
              <a:rPr b="0" lang="en-US"/>
              <a:t> line ART for all PLHIV (with approved DTG dose)</a:t>
            </a:r>
            <a:endParaRPr/>
          </a:p>
          <a:p>
            <a:pPr indent="-76200" lvl="0" marL="0" rtl="0" algn="l">
              <a:lnSpc>
                <a:spcPct val="100000"/>
              </a:lnSpc>
              <a:spcBef>
                <a:spcPts val="1800"/>
              </a:spcBef>
              <a:spcAft>
                <a:spcPts val="0"/>
              </a:spcAft>
              <a:buClr>
                <a:srgbClr val="FF0000"/>
              </a:buClr>
              <a:buSzPts val="1200"/>
              <a:buFont typeface="Noto Sans Symbols"/>
              <a:buChar char="✔"/>
            </a:pPr>
            <a:r>
              <a:rPr b="0" lang="en-US"/>
              <a:t>TLE400 as alternative 1</a:t>
            </a:r>
            <a:r>
              <a:rPr b="0" baseline="30000" lang="en-US"/>
              <a:t>st</a:t>
            </a:r>
            <a:r>
              <a:rPr b="0" lang="en-US"/>
              <a:t> line option. TLE600 in special circumstances</a:t>
            </a:r>
            <a:endParaRPr/>
          </a:p>
          <a:p>
            <a:pPr indent="-76200" lvl="0" marL="0" rtl="0" algn="l">
              <a:lnSpc>
                <a:spcPct val="100000"/>
              </a:lnSpc>
              <a:spcBef>
                <a:spcPts val="1800"/>
              </a:spcBef>
              <a:spcAft>
                <a:spcPts val="0"/>
              </a:spcAft>
              <a:buClr>
                <a:srgbClr val="FF0000"/>
              </a:buClr>
              <a:buSzPts val="1200"/>
              <a:buFont typeface="Noto Sans Symbols"/>
              <a:buChar char="✔"/>
            </a:pPr>
            <a:r>
              <a:rPr b="0" lang="en-US"/>
              <a:t>Transition то TLD of stable patients using suboptimal regimens is recommended and those on TLE with supressed VL should be considered</a:t>
            </a:r>
            <a:endParaRPr/>
          </a:p>
          <a:p>
            <a:pPr indent="-76200" lvl="0" marL="0" rtl="0" algn="l">
              <a:lnSpc>
                <a:spcPct val="100000"/>
              </a:lnSpc>
              <a:spcBef>
                <a:spcPts val="1800"/>
              </a:spcBef>
              <a:spcAft>
                <a:spcPts val="0"/>
              </a:spcAft>
              <a:buClr>
                <a:srgbClr val="FF0000"/>
              </a:buClr>
              <a:buSzPts val="1200"/>
              <a:buFont typeface="Noto Sans Symbols"/>
              <a:buChar char="✔"/>
            </a:pPr>
            <a:r>
              <a:rPr b="0" lang="en-US"/>
              <a:t>DTG regimens as preferred option in 2</a:t>
            </a:r>
            <a:r>
              <a:rPr b="0" baseline="30000" lang="en-US"/>
              <a:t>nd</a:t>
            </a:r>
            <a:r>
              <a:rPr b="0" lang="en-US"/>
              <a:t> line  ART in those who not used DTG in 1</a:t>
            </a:r>
            <a:r>
              <a:rPr b="0" baseline="30000" lang="en-US"/>
              <a:t>st</a:t>
            </a:r>
            <a:r>
              <a:rPr b="0" lang="en-US"/>
              <a:t> line</a:t>
            </a:r>
            <a:endParaRPr/>
          </a:p>
          <a:p>
            <a:pPr indent="-76200" lvl="0" marL="0" rtl="0" algn="l">
              <a:lnSpc>
                <a:spcPct val="100000"/>
              </a:lnSpc>
              <a:spcBef>
                <a:spcPts val="1800"/>
              </a:spcBef>
              <a:spcAft>
                <a:spcPts val="0"/>
              </a:spcAft>
              <a:buClr>
                <a:srgbClr val="FF0000"/>
              </a:buClr>
              <a:buSzPts val="1200"/>
              <a:buFont typeface="Noto Sans Symbols"/>
              <a:buChar char="✔"/>
            </a:pPr>
            <a:r>
              <a:rPr b="0" lang="en-US"/>
              <a:t>Boosted PI as preferred option in those who already used DTG in 1</a:t>
            </a:r>
            <a:r>
              <a:rPr b="0" baseline="30000" lang="en-US"/>
              <a:t>st</a:t>
            </a:r>
            <a:r>
              <a:rPr b="0" lang="en-US"/>
              <a:t> line</a:t>
            </a:r>
            <a:endParaRPr/>
          </a:p>
          <a:p>
            <a:pPr indent="-76200" lvl="0" marL="0" rtl="0" algn="l">
              <a:lnSpc>
                <a:spcPct val="100000"/>
              </a:lnSpc>
              <a:spcBef>
                <a:spcPts val="1800"/>
              </a:spcBef>
              <a:spcAft>
                <a:spcPts val="0"/>
              </a:spcAft>
              <a:buClr>
                <a:srgbClr val="FF0000"/>
              </a:buClr>
              <a:buSzPts val="1200"/>
              <a:buFont typeface="Noto Sans Symbols"/>
              <a:buChar char="✔"/>
            </a:pPr>
            <a:r>
              <a:rPr b="0" lang="en-US"/>
              <a:t>DTG BD in TB/HIV patients using rifampicin is safe</a:t>
            </a:r>
            <a:endParaRPr/>
          </a:p>
          <a:p>
            <a:pPr indent="-76200" lvl="0" marL="0" rtl="0" algn="l">
              <a:lnSpc>
                <a:spcPct val="100000"/>
              </a:lnSpc>
              <a:spcBef>
                <a:spcPts val="1800"/>
              </a:spcBef>
              <a:spcAft>
                <a:spcPts val="0"/>
              </a:spcAft>
              <a:buClr>
                <a:srgbClr val="FF0000"/>
              </a:buClr>
              <a:buSzPts val="1200"/>
              <a:buFont typeface="Noto Sans Symbols"/>
              <a:buChar char="✔"/>
            </a:pPr>
            <a:r>
              <a:rPr b="0" lang="en-US"/>
              <a:t>DRV/r as anchor drug in 3</a:t>
            </a:r>
            <a:r>
              <a:rPr b="0" baseline="30000" lang="en-US"/>
              <a:t>rd</a:t>
            </a:r>
            <a:r>
              <a:rPr b="0" lang="en-US"/>
              <a:t> line, associated with DTG  BD (± 1-2 NRTIs as optional)</a:t>
            </a:r>
            <a:endParaRPr/>
          </a:p>
          <a:p>
            <a:pPr indent="0" lvl="0" marL="0" rtl="0" algn="l">
              <a:spcBef>
                <a:spcPts val="1800"/>
              </a:spcBef>
              <a:spcAft>
                <a:spcPts val="0"/>
              </a:spcAft>
              <a:buNone/>
            </a:pPr>
            <a:r>
              <a:t/>
            </a:r>
            <a:endParaRPr/>
          </a:p>
        </p:txBody>
      </p:sp>
      <p:sp>
        <p:nvSpPr>
          <p:cNvPr id="827" name="Google Shape;8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What Is Antiretroviral Therapy Optimization?</a:t>
            </a:r>
            <a:endParaRPr/>
          </a:p>
          <a:p>
            <a:pPr indent="0" lvl="0" marL="0" rtl="0" algn="l">
              <a:spcBef>
                <a:spcPts val="0"/>
              </a:spcBef>
              <a:spcAft>
                <a:spcPts val="0"/>
              </a:spcAft>
              <a:buNone/>
            </a:pPr>
            <a:r>
              <a:rPr lang="en-US"/>
              <a:t>Antiretroviral therapy (ART) optimization is the harmonization of global efforts to accelerate access to simpler, safer and more affordable HIV treatment. To meet the needs of people in low- and middle-income countries, HIV treatment must be effective, safe, well-tolerated and affordable. Treatment must also be easy-to-use for women of childbearing age, children, key populations and people with TB, and other co-infections – groups that make up a significant proportion of people living with HIV. The systematic use of more potent and lower-cost drugs that meet these conditions enable countries to extend lifesaving treatment to a greater number of people living with HIV, which also allows development dollars to stretch even further.</a:t>
            </a:r>
            <a:endParaRPr/>
          </a:p>
          <a:p>
            <a:pPr indent="0" lvl="0" marL="0" rtl="0" algn="l">
              <a:spcBef>
                <a:spcPts val="0"/>
              </a:spcBef>
              <a:spcAft>
                <a:spcPts val="0"/>
              </a:spcAft>
              <a:buNone/>
            </a:pPr>
            <a:r>
              <a:t/>
            </a:r>
            <a:endParaRPr/>
          </a:p>
        </p:txBody>
      </p:sp>
      <p:sp>
        <p:nvSpPr>
          <p:cNvPr id="235" name="Google Shape;2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Probably, the clinicians are requesting it as an alternative NNRTI for EFV , because of the concerns in the region about its use in IDU and PW, which is not exactly the most correct approach.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a patient that needs a change of regimen given a possible suspected HIV DR has more than 3 NNRTI mutations for example, its virologic efficacy will be compromised and ETR should not be used (therefore, a genotyping test is usually needed to better indicate this specific drug). It  is really a salvage drug, and even in this context, to take a decision to indicate ETR the doctor would need to have some specific information on previous NNRTI exposure. Usually</a:t>
            </a:r>
            <a:r>
              <a:rPr lang="en-US" sz="1200" u="sng">
                <a:solidFill>
                  <a:schemeClr val="dk1"/>
                </a:solidFill>
                <a:latin typeface="Calibri"/>
                <a:ea typeface="Calibri"/>
                <a:cs typeface="Calibri"/>
                <a:sym typeface="Calibri"/>
              </a:rPr>
              <a:t>, the preferred  regimen choice of the 3</a:t>
            </a:r>
            <a:r>
              <a:rPr baseline="30000" lang="en-US" sz="1200" u="sng">
                <a:solidFill>
                  <a:schemeClr val="dk1"/>
                </a:solidFill>
                <a:latin typeface="Calibri"/>
                <a:ea typeface="Calibri"/>
                <a:cs typeface="Calibri"/>
                <a:sym typeface="Calibri"/>
              </a:rPr>
              <a:t>rd</a:t>
            </a:r>
            <a:r>
              <a:rPr lang="en-US" sz="1200" u="sng">
                <a:solidFill>
                  <a:schemeClr val="dk1"/>
                </a:solidFill>
                <a:latin typeface="Calibri"/>
                <a:ea typeface="Calibri"/>
                <a:cs typeface="Calibri"/>
                <a:sym typeface="Calibri"/>
              </a:rPr>
              <a:t> line RAL +DRV/r  has a better genetic barrier</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 another note, the best approach at national level in a programmatic context would be the transition to Dolutegravir (DTG), which is also now described in the latest  technical update by WHO issued in July 2017, that in the context of the countries in EECA would certainly be cost saving.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current procuremnts of ETR to replace with DTG - the cost for a year will decrease from 158 400 USD to 10 560 USD</a:t>
            </a:r>
            <a:endParaRPr/>
          </a:p>
        </p:txBody>
      </p:sp>
      <p:sp>
        <p:nvSpPr>
          <p:cNvPr id="277" name="Google Shape;2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 programme to encourage clinicians to switch people to generic antiretroviral drugs saved the NHS almost £10 million in the financial year 2016-2017, Dr Laura Waters of NHS England’s Clinical Reference Group for HIV services told the recent joint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British HIV Association (BHIVA) and British Association for Sexual Health and HIV (BASHH) conference</a:t>
            </a:r>
            <a:r>
              <a:rPr b="0" i="0" lang="en-US" sz="1200">
                <a:solidFill>
                  <a:schemeClr val="dk1"/>
                </a:solidFill>
                <a:latin typeface="Calibri"/>
                <a:ea typeface="Calibri"/>
                <a:cs typeface="Calibri"/>
                <a:sym typeface="Calibri"/>
              </a:rPr>
              <a:t> in Edinburgh</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lang="en-US"/>
              <a:t>Around two-thirds of NHS England’s spending on HIV medical care is for antiretroviral drugs, with £429 million spent in 2015-2016. Because of the increasing number of people needing lifelong treatment, the drugs budget would continue to grow if action were not taken.</a:t>
            </a:r>
            <a:endParaRPr/>
          </a:p>
          <a:p>
            <a:pPr indent="0" lvl="0" marL="0" rtl="0" algn="l">
              <a:spcBef>
                <a:spcPts val="0"/>
              </a:spcBef>
              <a:spcAft>
                <a:spcPts val="0"/>
              </a:spcAft>
              <a:buNone/>
            </a:pPr>
            <a:r>
              <a:rPr lang="en-US"/>
              <a:t>Across the NHS, around 70% of drugs prescribed are produced by generic manufacturers. They have the same active ingredients as branded drugs but are cheaper.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9" name="Google Shape;2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ue" showMasterSp="0">
  <p:cSld name="Title Slide blue">
    <p:bg>
      <p:bgPr>
        <a:solidFill>
          <a:schemeClr val="lt1"/>
        </a:solidFill>
      </p:bgPr>
    </p:bg>
    <p:spTree>
      <p:nvGrpSpPr>
        <p:cNvPr id="17" name="Shape 17"/>
        <p:cNvGrpSpPr/>
        <p:nvPr/>
      </p:nvGrpSpPr>
      <p:grpSpPr>
        <a:xfrm>
          <a:off x="0" y="0"/>
          <a:ext cx="0" cy="0"/>
          <a:chOff x="0" y="0"/>
          <a:chExt cx="0" cy="0"/>
        </a:xfrm>
      </p:grpSpPr>
      <p:sp>
        <p:nvSpPr>
          <p:cNvPr id="18" name="Google Shape;18;p29"/>
          <p:cNvSpPr/>
          <p:nvPr>
            <p:ph idx="2" type="pic"/>
          </p:nvPr>
        </p:nvSpPr>
        <p:spPr>
          <a:xfrm>
            <a:off x="0" y="0"/>
            <a:ext cx="12192000" cy="6858000"/>
          </a:xfrm>
          <a:prstGeom prst="rect">
            <a:avLst/>
          </a:prstGeom>
          <a:solidFill>
            <a:schemeClr val="lt1"/>
          </a:solidFill>
          <a:ln>
            <a:noFill/>
          </a:ln>
        </p:spPr>
        <p:txBody>
          <a:bodyPr anchorCtr="0" anchor="ctr" bIns="1980000" lIns="18000" spcFirstLastPara="1" rIns="18000" wrap="square" tIns="0">
            <a:normAutofit/>
          </a:bodyPr>
          <a:lstStyle>
            <a:lvl1pPr lvl="0" marR="0" rtl="0" algn="ctr">
              <a:lnSpc>
                <a:spcPct val="110000"/>
              </a:lnSpc>
              <a:spcBef>
                <a:spcPts val="1000"/>
              </a:spcBef>
              <a:spcAft>
                <a:spcPts val="0"/>
              </a:spcAft>
              <a:buClr>
                <a:schemeClr val="dk1"/>
              </a:buClr>
              <a:buSzPts val="1120"/>
              <a:buFont typeface="Arial"/>
              <a:buNone/>
              <a:defRPr b="0" i="0" sz="1400" u="none" cap="none" strike="noStrike">
                <a:solidFill>
                  <a:schemeClr val="accent4"/>
                </a:solidFill>
                <a:latin typeface="Arial"/>
                <a:ea typeface="Arial"/>
                <a:cs typeface="Arial"/>
                <a:sym typeface="Arial"/>
              </a:defRPr>
            </a:lvl1pPr>
            <a:lvl2pPr lvl="1"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 name="Google Shape;19;p29"/>
          <p:cNvSpPr txBox="1"/>
          <p:nvPr>
            <p:ph idx="1" type="subTitle"/>
          </p:nvPr>
        </p:nvSpPr>
        <p:spPr>
          <a:xfrm>
            <a:off x="2" y="4482003"/>
            <a:ext cx="12191999" cy="1655999"/>
          </a:xfrm>
          <a:prstGeom prst="rect">
            <a:avLst/>
          </a:prstGeom>
          <a:solidFill>
            <a:schemeClr val="dk2"/>
          </a:solidFill>
          <a:ln>
            <a:noFill/>
          </a:ln>
        </p:spPr>
        <p:txBody>
          <a:bodyPr anchorCtr="0" anchor="b" bIns="828000" lIns="468000" spcFirstLastPara="1" rIns="360000" wrap="square" tIns="360000">
            <a:noAutofit/>
          </a:bodyPr>
          <a:lstStyle>
            <a:lvl1pPr lvl="0" algn="l">
              <a:lnSpc>
                <a:spcPct val="90000"/>
              </a:lnSpc>
              <a:spcBef>
                <a:spcPts val="1000"/>
              </a:spcBef>
              <a:spcAft>
                <a:spcPts val="0"/>
              </a:spcAft>
              <a:buSzPts val="1920"/>
              <a:buFont typeface="Arial"/>
              <a:buNone/>
              <a:defRPr b="1" sz="2400">
                <a:solidFill>
                  <a:schemeClr val="lt1"/>
                </a:solidFill>
                <a:latin typeface="Arial"/>
                <a:ea typeface="Arial"/>
                <a:cs typeface="Arial"/>
                <a:sym typeface="Aria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9"/>
          <p:cNvSpPr txBox="1"/>
          <p:nvPr>
            <p:ph type="ctrTitle"/>
          </p:nvPr>
        </p:nvSpPr>
        <p:spPr>
          <a:xfrm>
            <a:off x="0" y="485184"/>
            <a:ext cx="7344000" cy="1119158"/>
          </a:xfrm>
          <a:prstGeom prst="rect">
            <a:avLst/>
          </a:prstGeom>
          <a:noFill/>
          <a:ln>
            <a:noFill/>
          </a:ln>
        </p:spPr>
        <p:txBody>
          <a:bodyPr anchorCtr="0" anchor="t" bIns="180000" lIns="468000" spcFirstLastPara="1" rIns="450000" wrap="square" tIns="72000">
            <a:noAutofit/>
          </a:bodyPr>
          <a:lstStyle>
            <a:lvl1pPr lvl="0" algn="l">
              <a:lnSpc>
                <a:spcPct val="85000"/>
              </a:lnSpc>
              <a:spcBef>
                <a:spcPts val="0"/>
              </a:spcBef>
              <a:spcAft>
                <a:spcPts val="0"/>
              </a:spcAft>
              <a:buClr>
                <a:schemeClr val="dk2"/>
              </a:buClr>
              <a:buSzPts val="4200"/>
              <a:buFont typeface="Arial"/>
              <a:buNone/>
              <a:defRPr sz="42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3" type="body"/>
          </p:nvPr>
        </p:nvSpPr>
        <p:spPr>
          <a:xfrm>
            <a:off x="480000" y="6507006"/>
            <a:ext cx="5971600" cy="247650"/>
          </a:xfrm>
          <a:prstGeom prst="rect">
            <a:avLst/>
          </a:prstGeom>
          <a:noFill/>
          <a:ln>
            <a:noFill/>
          </a:ln>
        </p:spPr>
        <p:txBody>
          <a:bodyPr anchorCtr="0" anchor="ctr" bIns="0" lIns="0" spcFirstLastPara="1" rIns="18000" wrap="square" tIns="0">
            <a:noAutofit/>
          </a:bodyPr>
          <a:lstStyle>
            <a:lvl1pPr indent="-228600" lvl="0" marL="457200" algn="l">
              <a:lnSpc>
                <a:spcPct val="110000"/>
              </a:lnSpc>
              <a:spcBef>
                <a:spcPts val="1000"/>
              </a:spcBef>
              <a:spcAft>
                <a:spcPts val="0"/>
              </a:spcAft>
              <a:buSzPts val="800"/>
              <a:buFont typeface="Arial"/>
              <a:buNone/>
              <a:defRPr b="0" sz="1000">
                <a:solidFill>
                  <a:schemeClr val="dk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indent="-317500" lvl="2" marL="13716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indent="-317500" lvl="3" marL="18288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indent="-317500" lvl="4" marL="22860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9"/>
          <p:cNvSpPr txBox="1"/>
          <p:nvPr>
            <p:ph idx="4" type="body"/>
          </p:nvPr>
        </p:nvSpPr>
        <p:spPr>
          <a:xfrm>
            <a:off x="9495913" y="5831937"/>
            <a:ext cx="2195259" cy="247650"/>
          </a:xfrm>
          <a:prstGeom prst="rect">
            <a:avLst/>
          </a:prstGeom>
          <a:noFill/>
          <a:ln>
            <a:noFill/>
          </a:ln>
        </p:spPr>
        <p:txBody>
          <a:bodyPr anchorCtr="0" anchor="ctr" bIns="0" lIns="18000" spcFirstLastPara="1" rIns="0" wrap="square" tIns="0">
            <a:noAutofit/>
          </a:bodyPr>
          <a:lstStyle>
            <a:lvl1pPr indent="-228600" lvl="0" marL="457200" algn="ctr">
              <a:lnSpc>
                <a:spcPct val="110000"/>
              </a:lnSpc>
              <a:spcBef>
                <a:spcPts val="1000"/>
              </a:spcBef>
              <a:spcAft>
                <a:spcPts val="0"/>
              </a:spcAft>
              <a:buSzPts val="1280"/>
              <a:buFont typeface="Arial"/>
              <a:buNone/>
              <a:defRPr b="1" sz="1600">
                <a:solidFill>
                  <a:schemeClr val="lt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indent="-317500" lvl="2" marL="13716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indent="-317500" lvl="3" marL="18288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indent="-317500" lvl="4" marL="22860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9"/>
          <p:cNvSpPr txBox="1"/>
          <p:nvPr>
            <p:ph idx="5" type="body"/>
          </p:nvPr>
        </p:nvSpPr>
        <p:spPr>
          <a:xfrm>
            <a:off x="479999" y="5440855"/>
            <a:ext cx="11211172" cy="288000"/>
          </a:xfrm>
          <a:prstGeom prst="rect">
            <a:avLst/>
          </a:prstGeom>
          <a:noFill/>
          <a:ln>
            <a:noFill/>
          </a:ln>
        </p:spPr>
        <p:txBody>
          <a:bodyPr anchorCtr="0" anchor="t" bIns="0" lIns="0" spcFirstLastPara="1" rIns="90000" wrap="square" tIns="0">
            <a:noAutofit/>
          </a:bodyPr>
          <a:lstStyle>
            <a:lvl1pPr indent="-228600" lvl="0" marL="457200" algn="l">
              <a:lnSpc>
                <a:spcPct val="110000"/>
              </a:lnSpc>
              <a:spcBef>
                <a:spcPts val="1000"/>
              </a:spcBef>
              <a:spcAft>
                <a:spcPts val="0"/>
              </a:spcAft>
              <a:buSzPts val="1280"/>
              <a:buFont typeface="Arial"/>
              <a:buNone/>
              <a:defRPr b="0" sz="1600">
                <a:solidFill>
                  <a:schemeClr val="lt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indent="-317500" lvl="2" marL="13716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indent="-317500" lvl="3" marL="18288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indent="-317500" lvl="4" marL="22860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29"/>
          <p:cNvPicPr preferRelativeResize="0"/>
          <p:nvPr/>
        </p:nvPicPr>
        <p:blipFill rotWithShape="1">
          <a:blip r:embed="rId2">
            <a:alphaModFix/>
          </a:blip>
          <a:srcRect b="0" l="0" r="0" t="0"/>
          <a:stretch/>
        </p:blipFill>
        <p:spPr>
          <a:xfrm>
            <a:off x="8515418" y="476013"/>
            <a:ext cx="3175753" cy="11215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blue">
  <p:cSld name="4 Boxes blue">
    <p:spTree>
      <p:nvGrpSpPr>
        <p:cNvPr id="81" name="Shape 81"/>
        <p:cNvGrpSpPr/>
        <p:nvPr/>
      </p:nvGrpSpPr>
      <p:grpSpPr>
        <a:xfrm>
          <a:off x="0" y="0"/>
          <a:ext cx="0" cy="0"/>
          <a:chOff x="0" y="0"/>
          <a:chExt cx="0" cy="0"/>
        </a:xfrm>
      </p:grpSpPr>
      <p:sp>
        <p:nvSpPr>
          <p:cNvPr id="82" name="Google Shape;82;p38"/>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8"/>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38"/>
          <p:cNvSpPr txBox="1"/>
          <p:nvPr>
            <p:ph idx="1"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8"/>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8"/>
          <p:cNvSpPr txBox="1"/>
          <p:nvPr>
            <p:ph idx="2" type="body"/>
          </p:nvPr>
        </p:nvSpPr>
        <p:spPr>
          <a:xfrm>
            <a:off x="479999" y="2160000"/>
            <a:ext cx="5472000" cy="165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8"/>
          <p:cNvSpPr txBox="1"/>
          <p:nvPr>
            <p:ph idx="3" type="body"/>
          </p:nvPr>
        </p:nvSpPr>
        <p:spPr>
          <a:xfrm>
            <a:off x="6234364" y="2160000"/>
            <a:ext cx="5472000" cy="165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8"/>
          <p:cNvSpPr txBox="1"/>
          <p:nvPr>
            <p:ph idx="4" type="body"/>
          </p:nvPr>
        </p:nvSpPr>
        <p:spPr>
          <a:xfrm>
            <a:off x="479999" y="1800000"/>
            <a:ext cx="5472001"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defRPr>
            </a:lvl2pPr>
            <a:lvl3pPr indent="-317500" lvl="2" marL="1371600" algn="l">
              <a:lnSpc>
                <a:spcPct val="110000"/>
              </a:lnSpc>
              <a:spcBef>
                <a:spcPts val="600"/>
              </a:spcBef>
              <a:spcAft>
                <a:spcPts val="0"/>
              </a:spcAft>
              <a:buSzPts val="1400"/>
              <a:buChar char="•"/>
              <a:defRPr>
                <a:solidFill>
                  <a:schemeClr val="lt1"/>
                </a:solidFill>
              </a:defRPr>
            </a:lvl3pPr>
            <a:lvl4pPr indent="-317500" lvl="3" marL="1828800" algn="l">
              <a:lnSpc>
                <a:spcPct val="110000"/>
              </a:lnSpc>
              <a:spcBef>
                <a:spcPts val="600"/>
              </a:spcBef>
              <a:spcAft>
                <a:spcPts val="0"/>
              </a:spcAft>
              <a:buSzPts val="1400"/>
              <a:buChar char="•"/>
              <a:defRPr>
                <a:solidFill>
                  <a:schemeClr val="lt1"/>
                </a:solidFill>
              </a:defRPr>
            </a:lvl4pPr>
            <a:lvl5pPr indent="-317500" lvl="4" marL="2286000" algn="l">
              <a:lnSpc>
                <a:spcPct val="110000"/>
              </a:lnSpc>
              <a:spcBef>
                <a:spcPts val="600"/>
              </a:spcBef>
              <a:spcAft>
                <a:spcPts val="0"/>
              </a:spcAft>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8"/>
          <p:cNvSpPr txBox="1"/>
          <p:nvPr>
            <p:ph idx="5" type="body"/>
          </p:nvPr>
        </p:nvSpPr>
        <p:spPr>
          <a:xfrm>
            <a:off x="6234365" y="1800000"/>
            <a:ext cx="5472000"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8"/>
          <p:cNvSpPr txBox="1"/>
          <p:nvPr>
            <p:ph idx="6"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8"/>
          <p:cNvSpPr txBox="1"/>
          <p:nvPr>
            <p:ph idx="7" type="body"/>
          </p:nvPr>
        </p:nvSpPr>
        <p:spPr>
          <a:xfrm>
            <a:off x="479999" y="4381200"/>
            <a:ext cx="5472000" cy="165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8"/>
          <p:cNvSpPr txBox="1"/>
          <p:nvPr>
            <p:ph idx="8" type="body"/>
          </p:nvPr>
        </p:nvSpPr>
        <p:spPr>
          <a:xfrm>
            <a:off x="6234364" y="4381200"/>
            <a:ext cx="5472000" cy="165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8"/>
          <p:cNvSpPr txBox="1"/>
          <p:nvPr>
            <p:ph idx="9" type="body"/>
          </p:nvPr>
        </p:nvSpPr>
        <p:spPr>
          <a:xfrm>
            <a:off x="479999" y="4039524"/>
            <a:ext cx="5472001"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defRPr>
            </a:lvl2pPr>
            <a:lvl3pPr indent="-317500" lvl="2" marL="1371600" algn="l">
              <a:lnSpc>
                <a:spcPct val="110000"/>
              </a:lnSpc>
              <a:spcBef>
                <a:spcPts val="600"/>
              </a:spcBef>
              <a:spcAft>
                <a:spcPts val="0"/>
              </a:spcAft>
              <a:buSzPts val="1400"/>
              <a:buChar char="•"/>
              <a:defRPr>
                <a:solidFill>
                  <a:schemeClr val="lt1"/>
                </a:solidFill>
              </a:defRPr>
            </a:lvl3pPr>
            <a:lvl4pPr indent="-317500" lvl="3" marL="1828800" algn="l">
              <a:lnSpc>
                <a:spcPct val="110000"/>
              </a:lnSpc>
              <a:spcBef>
                <a:spcPts val="600"/>
              </a:spcBef>
              <a:spcAft>
                <a:spcPts val="0"/>
              </a:spcAft>
              <a:buSzPts val="1400"/>
              <a:buChar char="•"/>
              <a:defRPr>
                <a:solidFill>
                  <a:schemeClr val="lt1"/>
                </a:solidFill>
              </a:defRPr>
            </a:lvl4pPr>
            <a:lvl5pPr indent="-317500" lvl="4" marL="2286000" algn="l">
              <a:lnSpc>
                <a:spcPct val="110000"/>
              </a:lnSpc>
              <a:spcBef>
                <a:spcPts val="600"/>
              </a:spcBef>
              <a:spcAft>
                <a:spcPts val="0"/>
              </a:spcAft>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8"/>
          <p:cNvSpPr txBox="1"/>
          <p:nvPr>
            <p:ph idx="13" type="body"/>
          </p:nvPr>
        </p:nvSpPr>
        <p:spPr>
          <a:xfrm>
            <a:off x="6234365" y="4039524"/>
            <a:ext cx="5472000"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blue">
  <p:cSld name="3 Columns blue">
    <p:spTree>
      <p:nvGrpSpPr>
        <p:cNvPr id="96" name="Shape 96"/>
        <p:cNvGrpSpPr/>
        <p:nvPr/>
      </p:nvGrpSpPr>
      <p:grpSpPr>
        <a:xfrm>
          <a:off x="0" y="0"/>
          <a:ext cx="0" cy="0"/>
          <a:chOff x="0" y="0"/>
          <a:chExt cx="0" cy="0"/>
        </a:xfrm>
      </p:grpSpPr>
      <p:sp>
        <p:nvSpPr>
          <p:cNvPr id="97" name="Google Shape;97;p39"/>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9"/>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9"/>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39"/>
          <p:cNvSpPr txBox="1"/>
          <p:nvPr>
            <p:ph idx="1"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9"/>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9"/>
          <p:cNvSpPr txBox="1"/>
          <p:nvPr>
            <p:ph idx="2" type="body"/>
          </p:nvPr>
        </p:nvSpPr>
        <p:spPr>
          <a:xfrm>
            <a:off x="479999" y="2160000"/>
            <a:ext cx="3552000" cy="387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9"/>
          <p:cNvSpPr txBox="1"/>
          <p:nvPr>
            <p:ph idx="3" type="body"/>
          </p:nvPr>
        </p:nvSpPr>
        <p:spPr>
          <a:xfrm>
            <a:off x="479999" y="1800000"/>
            <a:ext cx="3552000"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9"/>
          <p:cNvSpPr txBox="1"/>
          <p:nvPr>
            <p:ph idx="4" type="body"/>
          </p:nvPr>
        </p:nvSpPr>
        <p:spPr>
          <a:xfrm>
            <a:off x="4317181" y="2160000"/>
            <a:ext cx="3552000" cy="387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9"/>
          <p:cNvSpPr txBox="1"/>
          <p:nvPr>
            <p:ph idx="5" type="body"/>
          </p:nvPr>
        </p:nvSpPr>
        <p:spPr>
          <a:xfrm>
            <a:off x="4317181" y="1800000"/>
            <a:ext cx="3552000"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39"/>
          <p:cNvSpPr txBox="1"/>
          <p:nvPr>
            <p:ph idx="6" type="body"/>
          </p:nvPr>
        </p:nvSpPr>
        <p:spPr>
          <a:xfrm>
            <a:off x="8154364" y="2160000"/>
            <a:ext cx="3552000" cy="387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120"/>
              <a:buFont typeface="Arial"/>
              <a:buNone/>
              <a:defRPr sz="1400"/>
            </a:lvl1pPr>
            <a:lvl2pPr indent="-317500" lvl="1" marL="914400" algn="l">
              <a:lnSpc>
                <a:spcPct val="110000"/>
              </a:lnSpc>
              <a:spcBef>
                <a:spcPts val="600"/>
              </a:spcBef>
              <a:spcAft>
                <a:spcPts val="0"/>
              </a:spcAft>
              <a:buSzPts val="1400"/>
              <a:buChar char="•"/>
              <a:defRPr sz="1400"/>
            </a:lvl2pPr>
            <a:lvl3pPr indent="-317500" lvl="2" marL="1371600" algn="l">
              <a:lnSpc>
                <a:spcPct val="110000"/>
              </a:lnSpc>
              <a:spcBef>
                <a:spcPts val="600"/>
              </a:spcBef>
              <a:spcAft>
                <a:spcPts val="0"/>
              </a:spcAft>
              <a:buSzPts val="1400"/>
              <a:buChar char="•"/>
              <a:defRPr sz="1400"/>
            </a:lvl3pPr>
            <a:lvl4pPr indent="-317500" lvl="3" marL="1828800" algn="l">
              <a:lnSpc>
                <a:spcPct val="110000"/>
              </a:lnSpc>
              <a:spcBef>
                <a:spcPts val="600"/>
              </a:spcBef>
              <a:spcAft>
                <a:spcPts val="0"/>
              </a:spcAft>
              <a:buSzPts val="1400"/>
              <a:buChar char="•"/>
              <a:defRPr sz="1400"/>
            </a:lvl4pPr>
            <a:lvl5pPr indent="-317500" lvl="4" marL="2286000" algn="l">
              <a:lnSpc>
                <a:spcPct val="11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9"/>
          <p:cNvSpPr txBox="1"/>
          <p:nvPr>
            <p:ph idx="7" type="body"/>
          </p:nvPr>
        </p:nvSpPr>
        <p:spPr>
          <a:xfrm>
            <a:off x="8154364" y="1800000"/>
            <a:ext cx="3552000"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9"/>
          <p:cNvSpPr txBox="1"/>
          <p:nvPr>
            <p:ph idx="8"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 Text right blue">
  <p:cSld name="Image left / Text right blue">
    <p:spTree>
      <p:nvGrpSpPr>
        <p:cNvPr id="109" name="Shape 109"/>
        <p:cNvGrpSpPr/>
        <p:nvPr/>
      </p:nvGrpSpPr>
      <p:grpSpPr>
        <a:xfrm>
          <a:off x="0" y="0"/>
          <a:ext cx="0" cy="0"/>
          <a:chOff x="0" y="0"/>
          <a:chExt cx="0" cy="0"/>
        </a:xfrm>
      </p:grpSpPr>
      <p:sp>
        <p:nvSpPr>
          <p:cNvPr id="110" name="Google Shape;110;p40"/>
          <p:cNvSpPr txBox="1"/>
          <p:nvPr>
            <p:ph idx="1" type="body"/>
          </p:nvPr>
        </p:nvSpPr>
        <p:spPr>
          <a:xfrm>
            <a:off x="6234364" y="1800000"/>
            <a:ext cx="5472000" cy="423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0"/>
          <p:cNvSpPr/>
          <p:nvPr>
            <p:ph idx="2" type="pic"/>
          </p:nvPr>
        </p:nvSpPr>
        <p:spPr>
          <a:xfrm>
            <a:off x="479999" y="1800000"/>
            <a:ext cx="5472000" cy="4237200"/>
          </a:xfrm>
          <a:prstGeom prst="rect">
            <a:avLst/>
          </a:prstGeom>
          <a:solidFill>
            <a:srgbClr val="D8D8D8"/>
          </a:solidFill>
          <a:ln>
            <a:noFill/>
          </a:ln>
        </p:spPr>
        <p:txBody>
          <a:bodyPr anchorCtr="0" anchor="ctr" bIns="1980000" lIns="18000" spcFirstLastPara="1" rIns="18000" wrap="square" tIns="0">
            <a:noAutofit/>
          </a:bodyPr>
          <a:lstStyle>
            <a:lvl1pPr lvl="0" marR="0" rtl="0" algn="ctr">
              <a:lnSpc>
                <a:spcPct val="110000"/>
              </a:lnSpc>
              <a:spcBef>
                <a:spcPts val="1000"/>
              </a:spcBef>
              <a:spcAft>
                <a:spcPts val="0"/>
              </a:spcAft>
              <a:buClr>
                <a:schemeClr val="dk1"/>
              </a:buClr>
              <a:buSzPts val="1120"/>
              <a:buFont typeface="Arial"/>
              <a:buNone/>
              <a:defRPr b="0" i="0" sz="1400" u="none" cap="none" strike="noStrike">
                <a:solidFill>
                  <a:schemeClr val="lt1"/>
                </a:solidFill>
                <a:latin typeface="Arial"/>
                <a:ea typeface="Arial"/>
                <a:cs typeface="Arial"/>
                <a:sym typeface="Arial"/>
              </a:defRPr>
            </a:lvl1pPr>
            <a:lvl2pPr lvl="1"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40"/>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0"/>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40"/>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0"/>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0"/>
          <p:cNvSpPr txBox="1"/>
          <p:nvPr>
            <p:ph idx="4"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blue">
  <p:cSld name="Quotation blue">
    <p:spTree>
      <p:nvGrpSpPr>
        <p:cNvPr id="118" name="Shape 118"/>
        <p:cNvGrpSpPr/>
        <p:nvPr/>
      </p:nvGrpSpPr>
      <p:grpSpPr>
        <a:xfrm>
          <a:off x="0" y="0"/>
          <a:ext cx="0" cy="0"/>
          <a:chOff x="0" y="0"/>
          <a:chExt cx="0" cy="0"/>
        </a:xfrm>
      </p:grpSpPr>
      <p:sp>
        <p:nvSpPr>
          <p:cNvPr id="119" name="Google Shape;119;p41"/>
          <p:cNvSpPr txBox="1"/>
          <p:nvPr>
            <p:ph idx="1" type="body"/>
          </p:nvPr>
        </p:nvSpPr>
        <p:spPr>
          <a:xfrm>
            <a:off x="6234364" y="1800000"/>
            <a:ext cx="5472000" cy="4237200"/>
          </a:xfrm>
          <a:prstGeom prst="rect">
            <a:avLst/>
          </a:prstGeom>
          <a:solidFill>
            <a:srgbClr val="009CDE"/>
          </a:solidFill>
          <a:ln>
            <a:noFill/>
          </a:ln>
        </p:spPr>
        <p:txBody>
          <a:bodyPr anchorCtr="0" anchor="t" bIns="144000" lIns="144000" spcFirstLastPara="1" rIns="144000" wrap="square" tIns="144000">
            <a:no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17500" lvl="1" marL="914400" algn="l">
              <a:lnSpc>
                <a:spcPct val="110000"/>
              </a:lnSpc>
              <a:spcBef>
                <a:spcPts val="600"/>
              </a:spcBef>
              <a:spcAft>
                <a:spcPts val="0"/>
              </a:spcAft>
              <a:buClr>
                <a:schemeClr val="lt1"/>
              </a:buClr>
              <a:buSzPts val="1400"/>
              <a:buChar char="•"/>
              <a:defRPr sz="1400">
                <a:solidFill>
                  <a:schemeClr val="lt1"/>
                </a:solidFill>
                <a:latin typeface="Arial"/>
                <a:ea typeface="Arial"/>
                <a:cs typeface="Arial"/>
                <a:sym typeface="Arial"/>
              </a:defRPr>
            </a:lvl2pPr>
            <a:lvl3pPr indent="-317500" lvl="2" marL="1371600" algn="l">
              <a:lnSpc>
                <a:spcPct val="110000"/>
              </a:lnSpc>
              <a:spcBef>
                <a:spcPts val="600"/>
              </a:spcBef>
              <a:spcAft>
                <a:spcPts val="0"/>
              </a:spcAft>
              <a:buClr>
                <a:schemeClr val="lt1"/>
              </a:buClr>
              <a:buSzPts val="1400"/>
              <a:buChar char="•"/>
              <a:defRPr sz="1400">
                <a:solidFill>
                  <a:schemeClr val="lt1"/>
                </a:solidFill>
                <a:latin typeface="Arial"/>
                <a:ea typeface="Arial"/>
                <a:cs typeface="Arial"/>
                <a:sym typeface="Arial"/>
              </a:defRPr>
            </a:lvl3pPr>
            <a:lvl4pPr indent="-317500" lvl="3" marL="1828800" algn="l">
              <a:lnSpc>
                <a:spcPct val="110000"/>
              </a:lnSpc>
              <a:spcBef>
                <a:spcPts val="600"/>
              </a:spcBef>
              <a:spcAft>
                <a:spcPts val="0"/>
              </a:spcAft>
              <a:buClr>
                <a:schemeClr val="lt1"/>
              </a:buClr>
              <a:buSzPts val="1400"/>
              <a:buChar char="•"/>
              <a:defRPr sz="1400">
                <a:solidFill>
                  <a:schemeClr val="lt1"/>
                </a:solidFill>
                <a:latin typeface="Arial"/>
                <a:ea typeface="Arial"/>
                <a:cs typeface="Arial"/>
                <a:sym typeface="Arial"/>
              </a:defRPr>
            </a:lvl4pPr>
            <a:lvl5pPr indent="-317500" lvl="4" marL="2286000" algn="l">
              <a:lnSpc>
                <a:spcPct val="110000"/>
              </a:lnSpc>
              <a:spcBef>
                <a:spcPts val="600"/>
              </a:spcBef>
              <a:spcAft>
                <a:spcPts val="0"/>
              </a:spcAft>
              <a:buClr>
                <a:schemeClr val="lt1"/>
              </a:buClr>
              <a:buSzPts val="1400"/>
              <a:buChar char="•"/>
              <a:defRPr sz="1400">
                <a:solidFill>
                  <a:schemeClr val="lt1"/>
                </a:solidFill>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1"/>
          <p:cNvSpPr/>
          <p:nvPr>
            <p:ph idx="2" type="pic"/>
          </p:nvPr>
        </p:nvSpPr>
        <p:spPr>
          <a:xfrm>
            <a:off x="479999" y="1800000"/>
            <a:ext cx="5472000" cy="4237200"/>
          </a:xfrm>
          <a:prstGeom prst="rect">
            <a:avLst/>
          </a:prstGeom>
          <a:solidFill>
            <a:srgbClr val="D8D8D8"/>
          </a:solidFill>
          <a:ln>
            <a:noFill/>
          </a:ln>
        </p:spPr>
        <p:txBody>
          <a:bodyPr anchorCtr="0" anchor="ctr" bIns="1980000" lIns="18000" spcFirstLastPara="1" rIns="18000" wrap="square" tIns="0">
            <a:noAutofit/>
          </a:bodyPr>
          <a:lstStyle>
            <a:lvl1pPr lvl="0" marR="0" rtl="0" algn="ctr">
              <a:lnSpc>
                <a:spcPct val="110000"/>
              </a:lnSpc>
              <a:spcBef>
                <a:spcPts val="1000"/>
              </a:spcBef>
              <a:spcAft>
                <a:spcPts val="0"/>
              </a:spcAft>
              <a:buClr>
                <a:schemeClr val="dk1"/>
              </a:buClr>
              <a:buSzPts val="1120"/>
              <a:buFont typeface="Arial"/>
              <a:buNone/>
              <a:defRPr b="0" i="0" sz="1400" u="none" cap="none" strike="noStrike">
                <a:solidFill>
                  <a:schemeClr val="lt1"/>
                </a:solidFill>
                <a:latin typeface="Arial"/>
                <a:ea typeface="Arial"/>
                <a:cs typeface="Arial"/>
                <a:sym typeface="Arial"/>
              </a:defRPr>
            </a:lvl1pPr>
            <a:lvl2pPr lvl="1"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41"/>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1"/>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1"/>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41"/>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1"/>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1"/>
          <p:cNvSpPr txBox="1"/>
          <p:nvPr>
            <p:ph idx="4"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blue">
  <p:cSld name="Large Image blue">
    <p:spTree>
      <p:nvGrpSpPr>
        <p:cNvPr id="127" name="Shape 127"/>
        <p:cNvGrpSpPr/>
        <p:nvPr/>
      </p:nvGrpSpPr>
      <p:grpSpPr>
        <a:xfrm>
          <a:off x="0" y="0"/>
          <a:ext cx="0" cy="0"/>
          <a:chOff x="0" y="0"/>
          <a:chExt cx="0" cy="0"/>
        </a:xfrm>
      </p:grpSpPr>
      <p:sp>
        <p:nvSpPr>
          <p:cNvPr id="128" name="Google Shape;128;p42"/>
          <p:cNvSpPr/>
          <p:nvPr>
            <p:ph idx="2" type="pic"/>
          </p:nvPr>
        </p:nvSpPr>
        <p:spPr>
          <a:xfrm>
            <a:off x="479999" y="1800000"/>
            <a:ext cx="11226364" cy="4237200"/>
          </a:xfrm>
          <a:prstGeom prst="rect">
            <a:avLst/>
          </a:prstGeom>
          <a:solidFill>
            <a:srgbClr val="D8D8D8"/>
          </a:solidFill>
          <a:ln>
            <a:noFill/>
          </a:ln>
        </p:spPr>
        <p:txBody>
          <a:bodyPr anchorCtr="0" anchor="ctr" bIns="1980000" lIns="18000" spcFirstLastPara="1" rIns="18000" wrap="square" tIns="0">
            <a:noAutofit/>
          </a:bodyPr>
          <a:lstStyle>
            <a:lvl1pPr lvl="0" marR="0" rtl="0" algn="ctr">
              <a:lnSpc>
                <a:spcPct val="110000"/>
              </a:lnSpc>
              <a:spcBef>
                <a:spcPts val="1000"/>
              </a:spcBef>
              <a:spcAft>
                <a:spcPts val="0"/>
              </a:spcAft>
              <a:buClr>
                <a:schemeClr val="dk1"/>
              </a:buClr>
              <a:buSzPts val="1120"/>
              <a:buFont typeface="Arial"/>
              <a:buNone/>
              <a:defRPr b="0" i="0" sz="1400" u="none" cap="none" strike="noStrike">
                <a:solidFill>
                  <a:schemeClr val="lt1"/>
                </a:solidFill>
                <a:latin typeface="Arial"/>
                <a:ea typeface="Arial"/>
                <a:cs typeface="Arial"/>
                <a:sym typeface="Arial"/>
              </a:defRPr>
            </a:lvl1pPr>
            <a:lvl2pPr lvl="1"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9" name="Google Shape;129;p42"/>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2"/>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2"/>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42"/>
          <p:cNvSpPr txBox="1"/>
          <p:nvPr>
            <p:ph idx="1"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2"/>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42"/>
          <p:cNvSpPr txBox="1"/>
          <p:nvPr>
            <p:ph idx="3"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Intro large Text blue">
  <p:cSld name="Chapter Intro large Text blue">
    <p:spTree>
      <p:nvGrpSpPr>
        <p:cNvPr id="135" name="Shape 135"/>
        <p:cNvGrpSpPr/>
        <p:nvPr/>
      </p:nvGrpSpPr>
      <p:grpSpPr>
        <a:xfrm>
          <a:off x="0" y="0"/>
          <a:ext cx="0" cy="0"/>
          <a:chOff x="0" y="0"/>
          <a:chExt cx="0" cy="0"/>
        </a:xfrm>
      </p:grpSpPr>
      <p:sp>
        <p:nvSpPr>
          <p:cNvPr id="136" name="Google Shape;136;p43"/>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3"/>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3"/>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43"/>
          <p:cNvSpPr txBox="1"/>
          <p:nvPr>
            <p:ph idx="1"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3"/>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43"/>
          <p:cNvSpPr txBox="1"/>
          <p:nvPr>
            <p:ph idx="2"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3"/>
          <p:cNvSpPr txBox="1"/>
          <p:nvPr>
            <p:ph idx="3" type="body"/>
          </p:nvPr>
        </p:nvSpPr>
        <p:spPr>
          <a:xfrm>
            <a:off x="479999" y="1800000"/>
            <a:ext cx="11226365" cy="4237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SzPts val="1120"/>
              <a:buFont typeface="Arial"/>
              <a:buNone/>
              <a:defRPr b="1" sz="1400">
                <a:solidFill>
                  <a:schemeClr val="dk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sz="1400">
                <a:solidFill>
                  <a:schemeClr val="dk1"/>
                </a:solidFill>
                <a:latin typeface="Arial"/>
                <a:ea typeface="Arial"/>
                <a:cs typeface="Arial"/>
                <a:sym typeface="Arial"/>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Intro Image blue" showMasterSp="0">
  <p:cSld name="Chapter Intro Image blue">
    <p:spTree>
      <p:nvGrpSpPr>
        <p:cNvPr id="143" name="Shape 143"/>
        <p:cNvGrpSpPr/>
        <p:nvPr/>
      </p:nvGrpSpPr>
      <p:grpSpPr>
        <a:xfrm>
          <a:off x="0" y="0"/>
          <a:ext cx="0" cy="0"/>
          <a:chOff x="0" y="0"/>
          <a:chExt cx="0" cy="0"/>
        </a:xfrm>
      </p:grpSpPr>
      <p:sp>
        <p:nvSpPr>
          <p:cNvPr id="144" name="Google Shape;144;p44"/>
          <p:cNvSpPr/>
          <p:nvPr>
            <p:ph idx="2" type="pic"/>
          </p:nvPr>
        </p:nvSpPr>
        <p:spPr>
          <a:xfrm>
            <a:off x="0" y="0"/>
            <a:ext cx="12192000" cy="6858000"/>
          </a:xfrm>
          <a:prstGeom prst="rect">
            <a:avLst/>
          </a:prstGeom>
          <a:solidFill>
            <a:schemeClr val="lt1"/>
          </a:solidFill>
          <a:ln>
            <a:noFill/>
          </a:ln>
        </p:spPr>
        <p:txBody>
          <a:bodyPr anchorCtr="0" anchor="ctr" bIns="0" lIns="18000" spcFirstLastPara="1" rIns="18000" wrap="square" tIns="1980000">
            <a:noAutofit/>
          </a:bodyPr>
          <a:lstStyle>
            <a:lvl1pPr lvl="0" marR="0" rtl="0" algn="ctr">
              <a:lnSpc>
                <a:spcPct val="110000"/>
              </a:lnSpc>
              <a:spcBef>
                <a:spcPts val="1000"/>
              </a:spcBef>
              <a:spcAft>
                <a:spcPts val="0"/>
              </a:spcAft>
              <a:buClr>
                <a:schemeClr val="dk1"/>
              </a:buClr>
              <a:buSzPts val="1120"/>
              <a:buFont typeface="Arial"/>
              <a:buNone/>
              <a:defRPr b="0" i="0" sz="1400" u="none" cap="none" strike="noStrike">
                <a:solidFill>
                  <a:schemeClr val="accent4"/>
                </a:solidFill>
                <a:latin typeface="Arial"/>
                <a:ea typeface="Arial"/>
                <a:cs typeface="Arial"/>
                <a:sym typeface="Arial"/>
              </a:defRPr>
            </a:lvl1pPr>
            <a:lvl2pPr lvl="1"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5" name="Google Shape;145;p44"/>
          <p:cNvSpPr txBox="1"/>
          <p:nvPr>
            <p:ph idx="1" type="body"/>
          </p:nvPr>
        </p:nvSpPr>
        <p:spPr>
          <a:xfrm>
            <a:off x="2" y="1800000"/>
            <a:ext cx="4279900" cy="1649446"/>
          </a:xfrm>
          <a:prstGeom prst="rect">
            <a:avLst/>
          </a:prstGeom>
          <a:solidFill>
            <a:schemeClr val="dk2">
              <a:alpha val="89803"/>
            </a:schemeClr>
          </a:solidFill>
          <a:ln>
            <a:noFill/>
          </a:ln>
        </p:spPr>
        <p:txBody>
          <a:bodyPr anchorCtr="0" anchor="t" bIns="180000" lIns="468000" spcFirstLastPara="1" rIns="360000" wrap="square" tIns="180000">
            <a:noAutofit/>
          </a:bodyPr>
          <a:lstStyle>
            <a:lvl1pPr indent="-228600" lvl="0" marL="457200" algn="l">
              <a:lnSpc>
                <a:spcPct val="110000"/>
              </a:lnSpc>
              <a:spcBef>
                <a:spcPts val="1000"/>
              </a:spcBef>
              <a:spcAft>
                <a:spcPts val="0"/>
              </a:spcAft>
              <a:buSzPts val="2240"/>
              <a:buFont typeface="Arial"/>
              <a:buNone/>
              <a:defRPr b="1" sz="2800">
                <a:solidFill>
                  <a:schemeClr val="lt1"/>
                </a:solidFill>
                <a:latin typeface="Arial"/>
                <a:ea typeface="Arial"/>
                <a:cs typeface="Arial"/>
                <a:sym typeface="Arial"/>
              </a:defRPr>
            </a:lvl1pPr>
            <a:lvl2pPr indent="-406400" lvl="1" marL="914400" algn="l">
              <a:lnSpc>
                <a:spcPct val="110000"/>
              </a:lnSpc>
              <a:spcBef>
                <a:spcPts val="600"/>
              </a:spcBef>
              <a:spcAft>
                <a:spcPts val="0"/>
              </a:spcAft>
              <a:buSzPts val="2800"/>
              <a:buChar char="•"/>
              <a:defRPr sz="2800">
                <a:solidFill>
                  <a:schemeClr val="lt1"/>
                </a:solidFill>
                <a:latin typeface="Arial"/>
                <a:ea typeface="Arial"/>
                <a:cs typeface="Arial"/>
                <a:sym typeface="Arial"/>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4"/>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4"/>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4"/>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b="0" sz="800">
                <a:solidFill>
                  <a:schemeClr val="dk1"/>
                </a:solidFill>
                <a:latin typeface="Arial"/>
                <a:ea typeface="Arial"/>
                <a:cs typeface="Arial"/>
                <a:sym typeface="Arial"/>
              </a:defRPr>
            </a:lvl1pPr>
            <a:lvl2pPr indent="0" lvl="1" marL="0" algn="r">
              <a:spcBef>
                <a:spcPts val="0"/>
              </a:spcBef>
              <a:buNone/>
              <a:defRPr b="0" sz="800">
                <a:solidFill>
                  <a:schemeClr val="dk1"/>
                </a:solidFill>
                <a:latin typeface="Arial"/>
                <a:ea typeface="Arial"/>
                <a:cs typeface="Arial"/>
                <a:sym typeface="Arial"/>
              </a:defRPr>
            </a:lvl2pPr>
            <a:lvl3pPr indent="0" lvl="2" marL="0" algn="r">
              <a:spcBef>
                <a:spcPts val="0"/>
              </a:spcBef>
              <a:buNone/>
              <a:defRPr b="0" sz="800">
                <a:solidFill>
                  <a:schemeClr val="dk1"/>
                </a:solidFill>
                <a:latin typeface="Arial"/>
                <a:ea typeface="Arial"/>
                <a:cs typeface="Arial"/>
                <a:sym typeface="Arial"/>
              </a:defRPr>
            </a:lvl3pPr>
            <a:lvl4pPr indent="0" lvl="3" marL="0" algn="r">
              <a:spcBef>
                <a:spcPts val="0"/>
              </a:spcBef>
              <a:buNone/>
              <a:defRPr b="0" sz="800">
                <a:solidFill>
                  <a:schemeClr val="dk1"/>
                </a:solidFill>
                <a:latin typeface="Arial"/>
                <a:ea typeface="Arial"/>
                <a:cs typeface="Arial"/>
                <a:sym typeface="Arial"/>
              </a:defRPr>
            </a:lvl4pPr>
            <a:lvl5pPr indent="0" lvl="4" marL="0" algn="r">
              <a:spcBef>
                <a:spcPts val="0"/>
              </a:spcBef>
              <a:buNone/>
              <a:defRPr b="0" sz="800">
                <a:solidFill>
                  <a:schemeClr val="dk1"/>
                </a:solidFill>
                <a:latin typeface="Arial"/>
                <a:ea typeface="Arial"/>
                <a:cs typeface="Arial"/>
                <a:sym typeface="Arial"/>
              </a:defRPr>
            </a:lvl5pPr>
            <a:lvl6pPr indent="0" lvl="5" marL="0" algn="r">
              <a:spcBef>
                <a:spcPts val="0"/>
              </a:spcBef>
              <a:buNone/>
              <a:defRPr b="0" sz="800">
                <a:solidFill>
                  <a:schemeClr val="dk1"/>
                </a:solidFill>
                <a:latin typeface="Arial"/>
                <a:ea typeface="Arial"/>
                <a:cs typeface="Arial"/>
                <a:sym typeface="Arial"/>
              </a:defRPr>
            </a:lvl6pPr>
            <a:lvl7pPr indent="0" lvl="6" marL="0" algn="r">
              <a:spcBef>
                <a:spcPts val="0"/>
              </a:spcBef>
              <a:buNone/>
              <a:defRPr b="0" sz="800">
                <a:solidFill>
                  <a:schemeClr val="dk1"/>
                </a:solidFill>
                <a:latin typeface="Arial"/>
                <a:ea typeface="Arial"/>
                <a:cs typeface="Arial"/>
                <a:sym typeface="Arial"/>
              </a:defRPr>
            </a:lvl7pPr>
            <a:lvl8pPr indent="0" lvl="7" marL="0" algn="r">
              <a:spcBef>
                <a:spcPts val="0"/>
              </a:spcBef>
              <a:buNone/>
              <a:defRPr b="0" sz="800">
                <a:solidFill>
                  <a:schemeClr val="dk1"/>
                </a:solidFill>
                <a:latin typeface="Arial"/>
                <a:ea typeface="Arial"/>
                <a:cs typeface="Arial"/>
                <a:sym typeface="Arial"/>
              </a:defRPr>
            </a:lvl8pPr>
            <a:lvl9pPr indent="0" lvl="8" marL="0" algn="r">
              <a:spcBef>
                <a:spcPts val="0"/>
              </a:spcBef>
              <a:buNone/>
              <a:defRPr b="0" sz="8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44"/>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4"/>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close up of a logo&#10;&#10;Description generated with very high confidence" id="151" name="Google Shape;151;p44"/>
          <p:cNvPicPr preferRelativeResize="0"/>
          <p:nvPr/>
        </p:nvPicPr>
        <p:blipFill rotWithShape="1">
          <a:blip r:embed="rId2">
            <a:alphaModFix/>
          </a:blip>
          <a:srcRect b="0" l="0" r="0" t="0"/>
          <a:stretch/>
        </p:blipFill>
        <p:spPr>
          <a:xfrm>
            <a:off x="9628632" y="384048"/>
            <a:ext cx="1974941" cy="69488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blue new">
  <p:cSld name="Agenda blue new">
    <p:spTree>
      <p:nvGrpSpPr>
        <p:cNvPr id="152" name="Shape 152"/>
        <p:cNvGrpSpPr/>
        <p:nvPr/>
      </p:nvGrpSpPr>
      <p:grpSpPr>
        <a:xfrm>
          <a:off x="0" y="0"/>
          <a:ext cx="0" cy="0"/>
          <a:chOff x="0" y="0"/>
          <a:chExt cx="0" cy="0"/>
        </a:xfrm>
      </p:grpSpPr>
      <p:sp>
        <p:nvSpPr>
          <p:cNvPr id="153" name="Google Shape;153;p45"/>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5"/>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5"/>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b="0" sz="800">
                <a:solidFill>
                  <a:schemeClr val="dk1"/>
                </a:solidFill>
                <a:latin typeface="Arial"/>
                <a:ea typeface="Arial"/>
                <a:cs typeface="Arial"/>
                <a:sym typeface="Arial"/>
              </a:defRPr>
            </a:lvl1pPr>
            <a:lvl2pPr indent="0" lvl="1" marL="0" algn="r">
              <a:spcBef>
                <a:spcPts val="0"/>
              </a:spcBef>
              <a:buNone/>
              <a:defRPr b="0" sz="800">
                <a:solidFill>
                  <a:schemeClr val="dk1"/>
                </a:solidFill>
                <a:latin typeface="Arial"/>
                <a:ea typeface="Arial"/>
                <a:cs typeface="Arial"/>
                <a:sym typeface="Arial"/>
              </a:defRPr>
            </a:lvl2pPr>
            <a:lvl3pPr indent="0" lvl="2" marL="0" algn="r">
              <a:spcBef>
                <a:spcPts val="0"/>
              </a:spcBef>
              <a:buNone/>
              <a:defRPr b="0" sz="800">
                <a:solidFill>
                  <a:schemeClr val="dk1"/>
                </a:solidFill>
                <a:latin typeface="Arial"/>
                <a:ea typeface="Arial"/>
                <a:cs typeface="Arial"/>
                <a:sym typeface="Arial"/>
              </a:defRPr>
            </a:lvl3pPr>
            <a:lvl4pPr indent="0" lvl="3" marL="0" algn="r">
              <a:spcBef>
                <a:spcPts val="0"/>
              </a:spcBef>
              <a:buNone/>
              <a:defRPr b="0" sz="800">
                <a:solidFill>
                  <a:schemeClr val="dk1"/>
                </a:solidFill>
                <a:latin typeface="Arial"/>
                <a:ea typeface="Arial"/>
                <a:cs typeface="Arial"/>
                <a:sym typeface="Arial"/>
              </a:defRPr>
            </a:lvl4pPr>
            <a:lvl5pPr indent="0" lvl="4" marL="0" algn="r">
              <a:spcBef>
                <a:spcPts val="0"/>
              </a:spcBef>
              <a:buNone/>
              <a:defRPr b="0" sz="800">
                <a:solidFill>
                  <a:schemeClr val="dk1"/>
                </a:solidFill>
                <a:latin typeface="Arial"/>
                <a:ea typeface="Arial"/>
                <a:cs typeface="Arial"/>
                <a:sym typeface="Arial"/>
              </a:defRPr>
            </a:lvl5pPr>
            <a:lvl6pPr indent="0" lvl="5" marL="0" algn="r">
              <a:spcBef>
                <a:spcPts val="0"/>
              </a:spcBef>
              <a:buNone/>
              <a:defRPr b="0" sz="800">
                <a:solidFill>
                  <a:schemeClr val="dk1"/>
                </a:solidFill>
                <a:latin typeface="Arial"/>
                <a:ea typeface="Arial"/>
                <a:cs typeface="Arial"/>
                <a:sym typeface="Arial"/>
              </a:defRPr>
            </a:lvl6pPr>
            <a:lvl7pPr indent="0" lvl="6" marL="0" algn="r">
              <a:spcBef>
                <a:spcPts val="0"/>
              </a:spcBef>
              <a:buNone/>
              <a:defRPr b="0" sz="800">
                <a:solidFill>
                  <a:schemeClr val="dk1"/>
                </a:solidFill>
                <a:latin typeface="Arial"/>
                <a:ea typeface="Arial"/>
                <a:cs typeface="Arial"/>
                <a:sym typeface="Arial"/>
              </a:defRPr>
            </a:lvl7pPr>
            <a:lvl8pPr indent="0" lvl="7" marL="0" algn="r">
              <a:spcBef>
                <a:spcPts val="0"/>
              </a:spcBef>
              <a:buNone/>
              <a:defRPr b="0" sz="800">
                <a:solidFill>
                  <a:schemeClr val="dk1"/>
                </a:solidFill>
                <a:latin typeface="Arial"/>
                <a:ea typeface="Arial"/>
                <a:cs typeface="Arial"/>
                <a:sym typeface="Arial"/>
              </a:defRPr>
            </a:lvl8pPr>
            <a:lvl9pPr indent="0" lvl="8" marL="0" algn="r">
              <a:spcBef>
                <a:spcPts val="0"/>
              </a:spcBef>
              <a:buNone/>
              <a:defRPr b="0" sz="8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45"/>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45"/>
          <p:cNvSpPr/>
          <p:nvPr/>
        </p:nvSpPr>
        <p:spPr>
          <a:xfrm>
            <a:off x="480001" y="1800002"/>
            <a:ext cx="6367841" cy="14249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45"/>
          <p:cNvSpPr txBox="1"/>
          <p:nvPr>
            <p:ph idx="1" type="body"/>
          </p:nvPr>
        </p:nvSpPr>
        <p:spPr>
          <a:xfrm>
            <a:off x="479999" y="2143683"/>
            <a:ext cx="988484" cy="39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2240"/>
              <a:buFont typeface="Arial"/>
              <a:buNone/>
              <a:defRPr b="1" sz="2800">
                <a:solidFill>
                  <a:schemeClr val="dk2"/>
                </a:solidFill>
                <a:latin typeface="Arial"/>
                <a:ea typeface="Arial"/>
                <a:cs typeface="Arial"/>
                <a:sym typeface="Arial"/>
              </a:defRPr>
            </a:lvl1pPr>
            <a:lvl2pPr indent="-406400" lvl="1" marL="914400" algn="l">
              <a:lnSpc>
                <a:spcPct val="110000"/>
              </a:lnSpc>
              <a:spcBef>
                <a:spcPts val="6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45"/>
          <p:cNvSpPr txBox="1"/>
          <p:nvPr>
            <p:ph idx="2" type="body"/>
          </p:nvPr>
        </p:nvSpPr>
        <p:spPr>
          <a:xfrm>
            <a:off x="1707437" y="2143683"/>
            <a:ext cx="5140403"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45"/>
          <p:cNvSpPr txBox="1"/>
          <p:nvPr>
            <p:ph idx="3" type="body"/>
          </p:nvPr>
        </p:nvSpPr>
        <p:spPr>
          <a:xfrm>
            <a:off x="7432736" y="2143683"/>
            <a:ext cx="4273629"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45"/>
          <p:cNvSpPr txBox="1"/>
          <p:nvPr>
            <p:ph idx="4" type="body"/>
          </p:nvPr>
        </p:nvSpPr>
        <p:spPr>
          <a:xfrm>
            <a:off x="479999" y="2877928"/>
            <a:ext cx="988484" cy="39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2240"/>
              <a:buFont typeface="Arial"/>
              <a:buNone/>
              <a:defRPr b="1" sz="2800">
                <a:solidFill>
                  <a:schemeClr val="dk2"/>
                </a:solidFill>
                <a:latin typeface="Arial"/>
                <a:ea typeface="Arial"/>
                <a:cs typeface="Arial"/>
                <a:sym typeface="Arial"/>
              </a:defRPr>
            </a:lvl1pPr>
            <a:lvl2pPr indent="-406400" lvl="1" marL="914400" algn="l">
              <a:lnSpc>
                <a:spcPct val="110000"/>
              </a:lnSpc>
              <a:spcBef>
                <a:spcPts val="6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45"/>
          <p:cNvSpPr txBox="1"/>
          <p:nvPr>
            <p:ph idx="5" type="body"/>
          </p:nvPr>
        </p:nvSpPr>
        <p:spPr>
          <a:xfrm>
            <a:off x="1707437" y="2877928"/>
            <a:ext cx="5140403"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45"/>
          <p:cNvSpPr txBox="1"/>
          <p:nvPr>
            <p:ph idx="6" type="body"/>
          </p:nvPr>
        </p:nvSpPr>
        <p:spPr>
          <a:xfrm>
            <a:off x="7432736" y="2877928"/>
            <a:ext cx="4273629"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45"/>
          <p:cNvSpPr txBox="1"/>
          <p:nvPr>
            <p:ph idx="7" type="body"/>
          </p:nvPr>
        </p:nvSpPr>
        <p:spPr>
          <a:xfrm>
            <a:off x="479999" y="3612173"/>
            <a:ext cx="988484" cy="39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2240"/>
              <a:buFont typeface="Arial"/>
              <a:buNone/>
              <a:defRPr b="1" sz="2800">
                <a:solidFill>
                  <a:schemeClr val="dk2"/>
                </a:solidFill>
                <a:latin typeface="Arial"/>
                <a:ea typeface="Arial"/>
                <a:cs typeface="Arial"/>
                <a:sym typeface="Arial"/>
              </a:defRPr>
            </a:lvl1pPr>
            <a:lvl2pPr indent="-406400" lvl="1" marL="914400" algn="l">
              <a:lnSpc>
                <a:spcPct val="110000"/>
              </a:lnSpc>
              <a:spcBef>
                <a:spcPts val="6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5"/>
          <p:cNvSpPr txBox="1"/>
          <p:nvPr>
            <p:ph idx="8" type="body"/>
          </p:nvPr>
        </p:nvSpPr>
        <p:spPr>
          <a:xfrm>
            <a:off x="1707437" y="3612173"/>
            <a:ext cx="5140403"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45"/>
          <p:cNvSpPr txBox="1"/>
          <p:nvPr>
            <p:ph idx="9" type="body"/>
          </p:nvPr>
        </p:nvSpPr>
        <p:spPr>
          <a:xfrm>
            <a:off x="7432736" y="3612173"/>
            <a:ext cx="4273629"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5"/>
          <p:cNvSpPr txBox="1"/>
          <p:nvPr>
            <p:ph idx="13" type="body"/>
          </p:nvPr>
        </p:nvSpPr>
        <p:spPr>
          <a:xfrm>
            <a:off x="479999" y="4346418"/>
            <a:ext cx="988484" cy="39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2240"/>
              <a:buFont typeface="Arial"/>
              <a:buNone/>
              <a:defRPr b="1" sz="2800">
                <a:solidFill>
                  <a:schemeClr val="dk2"/>
                </a:solidFill>
                <a:latin typeface="Arial"/>
                <a:ea typeface="Arial"/>
                <a:cs typeface="Arial"/>
                <a:sym typeface="Arial"/>
              </a:defRPr>
            </a:lvl1pPr>
            <a:lvl2pPr indent="-406400" lvl="1" marL="914400" algn="l">
              <a:lnSpc>
                <a:spcPct val="110000"/>
              </a:lnSpc>
              <a:spcBef>
                <a:spcPts val="6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5"/>
          <p:cNvSpPr txBox="1"/>
          <p:nvPr>
            <p:ph idx="14" type="body"/>
          </p:nvPr>
        </p:nvSpPr>
        <p:spPr>
          <a:xfrm>
            <a:off x="1707437" y="4346418"/>
            <a:ext cx="5140403"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45"/>
          <p:cNvSpPr txBox="1"/>
          <p:nvPr>
            <p:ph idx="15" type="body"/>
          </p:nvPr>
        </p:nvSpPr>
        <p:spPr>
          <a:xfrm>
            <a:off x="7432736" y="4346418"/>
            <a:ext cx="4273629"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5"/>
          <p:cNvSpPr txBox="1"/>
          <p:nvPr>
            <p:ph idx="16" type="body"/>
          </p:nvPr>
        </p:nvSpPr>
        <p:spPr>
          <a:xfrm>
            <a:off x="479999" y="5080663"/>
            <a:ext cx="988484" cy="39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2240"/>
              <a:buFont typeface="Arial"/>
              <a:buNone/>
              <a:defRPr b="1" sz="2800">
                <a:solidFill>
                  <a:schemeClr val="dk2"/>
                </a:solidFill>
                <a:latin typeface="Arial"/>
                <a:ea typeface="Arial"/>
                <a:cs typeface="Arial"/>
                <a:sym typeface="Arial"/>
              </a:defRPr>
            </a:lvl1pPr>
            <a:lvl2pPr indent="-406400" lvl="1" marL="914400" algn="l">
              <a:lnSpc>
                <a:spcPct val="110000"/>
              </a:lnSpc>
              <a:spcBef>
                <a:spcPts val="6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5"/>
          <p:cNvSpPr txBox="1"/>
          <p:nvPr>
            <p:ph idx="17" type="body"/>
          </p:nvPr>
        </p:nvSpPr>
        <p:spPr>
          <a:xfrm>
            <a:off x="1707437" y="5080663"/>
            <a:ext cx="5140403"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45"/>
          <p:cNvSpPr txBox="1"/>
          <p:nvPr>
            <p:ph idx="18" type="body"/>
          </p:nvPr>
        </p:nvSpPr>
        <p:spPr>
          <a:xfrm>
            <a:off x="7432736" y="5080663"/>
            <a:ext cx="4273629"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5"/>
          <p:cNvSpPr txBox="1"/>
          <p:nvPr>
            <p:ph idx="19" type="body"/>
          </p:nvPr>
        </p:nvSpPr>
        <p:spPr>
          <a:xfrm>
            <a:off x="479999" y="5814910"/>
            <a:ext cx="988484" cy="3960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2240"/>
              <a:buFont typeface="Arial"/>
              <a:buNone/>
              <a:defRPr b="1" sz="2800">
                <a:solidFill>
                  <a:schemeClr val="dk2"/>
                </a:solidFill>
                <a:latin typeface="Arial"/>
                <a:ea typeface="Arial"/>
                <a:cs typeface="Arial"/>
                <a:sym typeface="Arial"/>
              </a:defRPr>
            </a:lvl1pPr>
            <a:lvl2pPr indent="-406400" lvl="1" marL="914400" algn="l">
              <a:lnSpc>
                <a:spcPct val="110000"/>
              </a:lnSpc>
              <a:spcBef>
                <a:spcPts val="6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5"/>
          <p:cNvSpPr txBox="1"/>
          <p:nvPr>
            <p:ph idx="20" type="body"/>
          </p:nvPr>
        </p:nvSpPr>
        <p:spPr>
          <a:xfrm>
            <a:off x="1707437" y="5814910"/>
            <a:ext cx="5140403"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5"/>
          <p:cNvSpPr txBox="1"/>
          <p:nvPr>
            <p:ph idx="21" type="body"/>
          </p:nvPr>
        </p:nvSpPr>
        <p:spPr>
          <a:xfrm>
            <a:off x="7432736" y="5814910"/>
            <a:ext cx="4273629" cy="396000"/>
          </a:xfrm>
          <a:prstGeom prst="rect">
            <a:avLst/>
          </a:prstGeom>
          <a:noFill/>
          <a:ln>
            <a:noFill/>
          </a:ln>
        </p:spPr>
        <p:txBody>
          <a:bodyPr anchorCtr="0" anchor="t" bIns="0" lIns="18000" spcFirstLastPara="1" rIns="18000" wrap="square" tIns="144000">
            <a:noAutofit/>
          </a:bodyPr>
          <a:lstStyle>
            <a:lvl1pPr indent="-228600" lvl="0" marL="457200" algn="l">
              <a:lnSpc>
                <a:spcPct val="100000"/>
              </a:lnSpc>
              <a:spcBef>
                <a:spcPts val="0"/>
              </a:spcBef>
              <a:spcAft>
                <a:spcPts val="0"/>
              </a:spcAft>
              <a:buSzPts val="1280"/>
              <a:buFont typeface="Arial"/>
              <a:buNone/>
              <a:defRPr b="0" sz="1600">
                <a:solidFill>
                  <a:schemeClr val="dk1"/>
                </a:solidFill>
                <a:latin typeface="Arial"/>
                <a:ea typeface="Arial"/>
                <a:cs typeface="Arial"/>
                <a:sym typeface="Arial"/>
              </a:defRPr>
            </a:lvl1pPr>
            <a:lvl2pPr indent="-406400" lvl="1" marL="914400" algn="l">
              <a:lnSpc>
                <a:spcPct val="110000"/>
              </a:lnSpc>
              <a:spcBef>
                <a:spcPts val="500"/>
              </a:spcBef>
              <a:spcAft>
                <a:spcPts val="0"/>
              </a:spcAft>
              <a:buSzPts val="2800"/>
              <a:buChar char="•"/>
              <a:defRPr b="1" sz="2800">
                <a:latin typeface="Arial"/>
                <a:ea typeface="Arial"/>
                <a:cs typeface="Arial"/>
                <a:sym typeface="Arial"/>
              </a:defRPr>
            </a:lvl2pPr>
            <a:lvl3pPr indent="-406400" lvl="2" marL="1371600" algn="l">
              <a:lnSpc>
                <a:spcPct val="110000"/>
              </a:lnSpc>
              <a:spcBef>
                <a:spcPts val="600"/>
              </a:spcBef>
              <a:spcAft>
                <a:spcPts val="0"/>
              </a:spcAft>
              <a:buSzPts val="2800"/>
              <a:buChar char="•"/>
              <a:defRPr b="1" sz="2800">
                <a:latin typeface="Arial"/>
                <a:ea typeface="Arial"/>
                <a:cs typeface="Arial"/>
                <a:sym typeface="Arial"/>
              </a:defRPr>
            </a:lvl3pPr>
            <a:lvl4pPr indent="-406400" lvl="3" marL="1828800" algn="l">
              <a:lnSpc>
                <a:spcPct val="110000"/>
              </a:lnSpc>
              <a:spcBef>
                <a:spcPts val="600"/>
              </a:spcBef>
              <a:spcAft>
                <a:spcPts val="0"/>
              </a:spcAft>
              <a:buSzPts val="2800"/>
              <a:buChar char="•"/>
              <a:defRPr b="1" sz="2800">
                <a:latin typeface="Arial"/>
                <a:ea typeface="Arial"/>
                <a:cs typeface="Arial"/>
                <a:sym typeface="Arial"/>
              </a:defRPr>
            </a:lvl4pPr>
            <a:lvl5pPr indent="-406400" lvl="4" marL="2286000" algn="l">
              <a:lnSpc>
                <a:spcPct val="110000"/>
              </a:lnSpc>
              <a:spcBef>
                <a:spcPts val="600"/>
              </a:spcBef>
              <a:spcAft>
                <a:spcPts val="0"/>
              </a:spcAft>
              <a:buSzPts val="2800"/>
              <a:buChar char="•"/>
              <a:defRPr b="1" sz="2800">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45"/>
          <p:cNvSpPr txBox="1"/>
          <p:nvPr>
            <p:ph idx="22"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ue">
  <p:cSld name="Title Only blue">
    <p:spTree>
      <p:nvGrpSpPr>
        <p:cNvPr id="177" name="Shape 177"/>
        <p:cNvGrpSpPr/>
        <p:nvPr/>
      </p:nvGrpSpPr>
      <p:grpSpPr>
        <a:xfrm>
          <a:off x="0" y="0"/>
          <a:ext cx="0" cy="0"/>
          <a:chOff x="0" y="0"/>
          <a:chExt cx="0" cy="0"/>
        </a:xfrm>
      </p:grpSpPr>
      <p:sp>
        <p:nvSpPr>
          <p:cNvPr id="178" name="Google Shape;178;p46"/>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6"/>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6"/>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b="0" sz="800">
                <a:solidFill>
                  <a:schemeClr val="dk1"/>
                </a:solidFill>
                <a:latin typeface="Arial"/>
                <a:ea typeface="Arial"/>
                <a:cs typeface="Arial"/>
                <a:sym typeface="Arial"/>
              </a:defRPr>
            </a:lvl1pPr>
            <a:lvl2pPr indent="0" lvl="1" marL="0" algn="r">
              <a:spcBef>
                <a:spcPts val="0"/>
              </a:spcBef>
              <a:buNone/>
              <a:defRPr b="0" sz="800">
                <a:solidFill>
                  <a:schemeClr val="dk1"/>
                </a:solidFill>
                <a:latin typeface="Arial"/>
                <a:ea typeface="Arial"/>
                <a:cs typeface="Arial"/>
                <a:sym typeface="Arial"/>
              </a:defRPr>
            </a:lvl2pPr>
            <a:lvl3pPr indent="0" lvl="2" marL="0" algn="r">
              <a:spcBef>
                <a:spcPts val="0"/>
              </a:spcBef>
              <a:buNone/>
              <a:defRPr b="0" sz="800">
                <a:solidFill>
                  <a:schemeClr val="dk1"/>
                </a:solidFill>
                <a:latin typeface="Arial"/>
                <a:ea typeface="Arial"/>
                <a:cs typeface="Arial"/>
                <a:sym typeface="Arial"/>
              </a:defRPr>
            </a:lvl3pPr>
            <a:lvl4pPr indent="0" lvl="3" marL="0" algn="r">
              <a:spcBef>
                <a:spcPts val="0"/>
              </a:spcBef>
              <a:buNone/>
              <a:defRPr b="0" sz="800">
                <a:solidFill>
                  <a:schemeClr val="dk1"/>
                </a:solidFill>
                <a:latin typeface="Arial"/>
                <a:ea typeface="Arial"/>
                <a:cs typeface="Arial"/>
                <a:sym typeface="Arial"/>
              </a:defRPr>
            </a:lvl4pPr>
            <a:lvl5pPr indent="0" lvl="4" marL="0" algn="r">
              <a:spcBef>
                <a:spcPts val="0"/>
              </a:spcBef>
              <a:buNone/>
              <a:defRPr b="0" sz="800">
                <a:solidFill>
                  <a:schemeClr val="dk1"/>
                </a:solidFill>
                <a:latin typeface="Arial"/>
                <a:ea typeface="Arial"/>
                <a:cs typeface="Arial"/>
                <a:sym typeface="Arial"/>
              </a:defRPr>
            </a:lvl5pPr>
            <a:lvl6pPr indent="0" lvl="5" marL="0" algn="r">
              <a:spcBef>
                <a:spcPts val="0"/>
              </a:spcBef>
              <a:buNone/>
              <a:defRPr b="0" sz="800">
                <a:solidFill>
                  <a:schemeClr val="dk1"/>
                </a:solidFill>
                <a:latin typeface="Arial"/>
                <a:ea typeface="Arial"/>
                <a:cs typeface="Arial"/>
                <a:sym typeface="Arial"/>
              </a:defRPr>
            </a:lvl6pPr>
            <a:lvl7pPr indent="0" lvl="6" marL="0" algn="r">
              <a:spcBef>
                <a:spcPts val="0"/>
              </a:spcBef>
              <a:buNone/>
              <a:defRPr b="0" sz="800">
                <a:solidFill>
                  <a:schemeClr val="dk1"/>
                </a:solidFill>
                <a:latin typeface="Arial"/>
                <a:ea typeface="Arial"/>
                <a:cs typeface="Arial"/>
                <a:sym typeface="Arial"/>
              </a:defRPr>
            </a:lvl7pPr>
            <a:lvl8pPr indent="0" lvl="7" marL="0" algn="r">
              <a:spcBef>
                <a:spcPts val="0"/>
              </a:spcBef>
              <a:buNone/>
              <a:defRPr b="0" sz="800">
                <a:solidFill>
                  <a:schemeClr val="dk1"/>
                </a:solidFill>
                <a:latin typeface="Arial"/>
                <a:ea typeface="Arial"/>
                <a:cs typeface="Arial"/>
                <a:sym typeface="Arial"/>
              </a:defRPr>
            </a:lvl8pPr>
            <a:lvl9pPr indent="0" lvl="8" marL="0" algn="r">
              <a:spcBef>
                <a:spcPts val="0"/>
              </a:spcBef>
              <a:buNone/>
              <a:defRPr b="0" sz="8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46"/>
          <p:cNvSpPr txBox="1"/>
          <p:nvPr>
            <p:ph idx="1"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6"/>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46"/>
          <p:cNvSpPr txBox="1"/>
          <p:nvPr>
            <p:ph idx="2"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 type="body"/>
          </p:nvPr>
        </p:nvSpPr>
        <p:spPr>
          <a:xfrm>
            <a:off x="480000" y="1800000"/>
            <a:ext cx="11232001" cy="423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0"/>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blue">
  <p:cSld name="Title and Content blue">
    <p:spTree>
      <p:nvGrpSpPr>
        <p:cNvPr id="31" name="Shape 31"/>
        <p:cNvGrpSpPr/>
        <p:nvPr/>
      </p:nvGrpSpPr>
      <p:grpSpPr>
        <a:xfrm>
          <a:off x="0" y="0"/>
          <a:ext cx="0" cy="0"/>
          <a:chOff x="0" y="0"/>
          <a:chExt cx="0" cy="0"/>
        </a:xfrm>
      </p:grpSpPr>
      <p:sp>
        <p:nvSpPr>
          <p:cNvPr id="32" name="Google Shape;32;p31"/>
          <p:cNvSpPr txBox="1"/>
          <p:nvPr>
            <p:ph idx="1" type="body"/>
          </p:nvPr>
        </p:nvSpPr>
        <p:spPr>
          <a:xfrm>
            <a:off x="480000" y="1800000"/>
            <a:ext cx="11232001" cy="423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1"/>
          <p:cNvSpPr txBox="1"/>
          <p:nvPr>
            <p:ph idx="2"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31"/>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1"/>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32"/>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3"/>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3"/>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34"/>
          <p:cNvSpPr txBox="1"/>
          <p:nvPr>
            <p:ph type="ctrTitle"/>
          </p:nvPr>
        </p:nvSpPr>
        <p:spPr>
          <a:xfrm>
            <a:off x="1524000" y="1122363"/>
            <a:ext cx="9144000" cy="2387600"/>
          </a:xfrm>
          <a:prstGeom prst="rect">
            <a:avLst/>
          </a:prstGeom>
          <a:noFill/>
          <a:ln>
            <a:noFill/>
          </a:ln>
        </p:spPr>
        <p:txBody>
          <a:bodyPr anchorCtr="0" anchor="b" bIns="0" lIns="18000" spcFirstLastPara="1" rIns="360000" wrap="square" tIns="0">
            <a:noAutofit/>
          </a:bodyPr>
          <a:lstStyle>
            <a:lvl1pPr lvl="0" algn="ctr">
              <a:lnSpc>
                <a:spcPct val="9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4"/>
          <p:cNvSpPr txBox="1"/>
          <p:nvPr>
            <p:ph idx="1" type="subTitle"/>
          </p:nvPr>
        </p:nvSpPr>
        <p:spPr>
          <a:xfrm>
            <a:off x="1524000" y="3602038"/>
            <a:ext cx="9144000" cy="1655762"/>
          </a:xfrm>
          <a:prstGeom prst="rect">
            <a:avLst/>
          </a:prstGeom>
          <a:noFill/>
          <a:ln>
            <a:noFill/>
          </a:ln>
        </p:spPr>
        <p:txBody>
          <a:bodyPr anchorCtr="0" anchor="t" bIns="0" lIns="18000" spcFirstLastPara="1" rIns="18000" wrap="square" tIns="0">
            <a:noAutofit/>
          </a:bodyPr>
          <a:lstStyle>
            <a:lvl1pPr lvl="0" algn="ctr">
              <a:lnSpc>
                <a:spcPct val="110000"/>
              </a:lnSpc>
              <a:spcBef>
                <a:spcPts val="1000"/>
              </a:spcBef>
              <a:spcAft>
                <a:spcPts val="0"/>
              </a:spcAft>
              <a:buSzPts val="1920"/>
              <a:buFont typeface="Arial"/>
              <a:buNone/>
              <a:defRPr sz="2400"/>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 name="Google Shape;51;p34"/>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blue" showMasterSp="0">
  <p:cSld name="Closing slide blue">
    <p:spTree>
      <p:nvGrpSpPr>
        <p:cNvPr id="54" name="Shape 54"/>
        <p:cNvGrpSpPr/>
        <p:nvPr/>
      </p:nvGrpSpPr>
      <p:grpSpPr>
        <a:xfrm>
          <a:off x="0" y="0"/>
          <a:ext cx="0" cy="0"/>
          <a:chOff x="0" y="0"/>
          <a:chExt cx="0" cy="0"/>
        </a:xfrm>
      </p:grpSpPr>
      <p:sp>
        <p:nvSpPr>
          <p:cNvPr id="55" name="Google Shape;55;p35"/>
          <p:cNvSpPr/>
          <p:nvPr>
            <p:ph idx="2" type="pic"/>
          </p:nvPr>
        </p:nvSpPr>
        <p:spPr>
          <a:xfrm>
            <a:off x="0" y="0"/>
            <a:ext cx="12192000" cy="6858000"/>
          </a:xfrm>
          <a:prstGeom prst="rect">
            <a:avLst/>
          </a:prstGeom>
          <a:solidFill>
            <a:schemeClr val="lt1"/>
          </a:solidFill>
          <a:ln>
            <a:noFill/>
          </a:ln>
        </p:spPr>
        <p:txBody>
          <a:bodyPr anchorCtr="0" anchor="ctr" bIns="1980000" lIns="18000" spcFirstLastPara="1" rIns="18000" wrap="square" tIns="0">
            <a:normAutofit/>
          </a:bodyPr>
          <a:lstStyle>
            <a:lvl1pPr lvl="0" marR="0" rtl="0" algn="ctr">
              <a:lnSpc>
                <a:spcPct val="110000"/>
              </a:lnSpc>
              <a:spcBef>
                <a:spcPts val="1000"/>
              </a:spcBef>
              <a:spcAft>
                <a:spcPts val="0"/>
              </a:spcAft>
              <a:buClr>
                <a:schemeClr val="dk1"/>
              </a:buClr>
              <a:buSzPts val="1120"/>
              <a:buFont typeface="Arial"/>
              <a:buNone/>
              <a:defRPr b="0" i="0" sz="1400" u="none" cap="none" strike="noStrike">
                <a:solidFill>
                  <a:schemeClr val="accent4"/>
                </a:solidFill>
                <a:latin typeface="Arial"/>
                <a:ea typeface="Arial"/>
                <a:cs typeface="Arial"/>
                <a:sym typeface="Arial"/>
              </a:defRPr>
            </a:lvl1pPr>
            <a:lvl2pPr lvl="1"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35"/>
          <p:cNvSpPr txBox="1"/>
          <p:nvPr>
            <p:ph idx="1" type="body"/>
          </p:nvPr>
        </p:nvSpPr>
        <p:spPr>
          <a:xfrm>
            <a:off x="480000" y="6507006"/>
            <a:ext cx="5971600" cy="247650"/>
          </a:xfrm>
          <a:prstGeom prst="rect">
            <a:avLst/>
          </a:prstGeom>
          <a:noFill/>
          <a:ln>
            <a:noFill/>
          </a:ln>
        </p:spPr>
        <p:txBody>
          <a:bodyPr anchorCtr="0" anchor="ctr" bIns="0" lIns="18000" spcFirstLastPara="1" rIns="18000" wrap="square" tIns="0">
            <a:noAutofit/>
          </a:bodyPr>
          <a:lstStyle>
            <a:lvl1pPr indent="-228600" lvl="0" marL="457200" algn="l">
              <a:lnSpc>
                <a:spcPct val="110000"/>
              </a:lnSpc>
              <a:spcBef>
                <a:spcPts val="1000"/>
              </a:spcBef>
              <a:spcAft>
                <a:spcPts val="0"/>
              </a:spcAft>
              <a:buSzPts val="800"/>
              <a:buFont typeface="Arial"/>
              <a:buNone/>
              <a:defRPr b="0" sz="1000">
                <a:solidFill>
                  <a:schemeClr val="dk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indent="-317500" lvl="2" marL="13716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indent="-317500" lvl="3" marL="18288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indent="-317500" lvl="4" marL="22860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5"/>
          <p:cNvSpPr txBox="1"/>
          <p:nvPr>
            <p:ph type="ctrTitle"/>
          </p:nvPr>
        </p:nvSpPr>
        <p:spPr>
          <a:xfrm>
            <a:off x="0" y="485184"/>
            <a:ext cx="7344000" cy="1119158"/>
          </a:xfrm>
          <a:prstGeom prst="rect">
            <a:avLst/>
          </a:prstGeom>
          <a:noFill/>
          <a:ln>
            <a:noFill/>
          </a:ln>
        </p:spPr>
        <p:txBody>
          <a:bodyPr anchorCtr="0" anchor="t" bIns="180000" lIns="468000" spcFirstLastPara="1" rIns="450000" wrap="square" tIns="72000">
            <a:noAutofit/>
          </a:bodyPr>
          <a:lstStyle>
            <a:lvl1pPr lvl="0" algn="l">
              <a:lnSpc>
                <a:spcPct val="85000"/>
              </a:lnSpc>
              <a:spcBef>
                <a:spcPts val="0"/>
              </a:spcBef>
              <a:spcAft>
                <a:spcPts val="0"/>
              </a:spcAft>
              <a:buClr>
                <a:schemeClr val="dk2"/>
              </a:buClr>
              <a:buSzPts val="4200"/>
              <a:buFont typeface="Arial"/>
              <a:buNone/>
              <a:defRPr sz="42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5"/>
          <p:cNvSpPr txBox="1"/>
          <p:nvPr>
            <p:ph idx="3" type="subTitle"/>
          </p:nvPr>
        </p:nvSpPr>
        <p:spPr>
          <a:xfrm>
            <a:off x="2" y="4482000"/>
            <a:ext cx="12191999" cy="1656000"/>
          </a:xfrm>
          <a:prstGeom prst="rect">
            <a:avLst/>
          </a:prstGeom>
          <a:solidFill>
            <a:schemeClr val="dk2">
              <a:alpha val="89803"/>
            </a:schemeClr>
          </a:solidFill>
          <a:ln>
            <a:noFill/>
          </a:ln>
        </p:spPr>
        <p:txBody>
          <a:bodyPr anchorCtr="0" anchor="t" bIns="216000" lIns="468000" spcFirstLastPara="1" rIns="360000" wrap="square" tIns="216000">
            <a:noAutofit/>
          </a:bodyPr>
          <a:lstStyle>
            <a:lvl1pPr lvl="0" algn="l">
              <a:lnSpc>
                <a:spcPct val="90000"/>
              </a:lnSpc>
              <a:spcBef>
                <a:spcPts val="1000"/>
              </a:spcBef>
              <a:spcAft>
                <a:spcPts val="0"/>
              </a:spcAft>
              <a:buSzPts val="1120"/>
              <a:buFont typeface="Arial"/>
              <a:buNone/>
              <a:defRPr b="0" sz="1400">
                <a:solidFill>
                  <a:schemeClr val="lt1"/>
                </a:solidFill>
                <a:latin typeface="Arial"/>
                <a:ea typeface="Arial"/>
                <a:cs typeface="Arial"/>
                <a:sym typeface="Aria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9" name="Google Shape;59;p35"/>
          <p:cNvPicPr preferRelativeResize="0"/>
          <p:nvPr/>
        </p:nvPicPr>
        <p:blipFill rotWithShape="1">
          <a:blip r:embed="rId2">
            <a:alphaModFix/>
          </a:blip>
          <a:srcRect b="0" l="0" r="0" t="0"/>
          <a:stretch/>
        </p:blipFill>
        <p:spPr>
          <a:xfrm>
            <a:off x="8515418" y="476013"/>
            <a:ext cx="3175753" cy="1121571"/>
          </a:xfrm>
          <a:prstGeom prst="rect">
            <a:avLst/>
          </a:prstGeom>
          <a:noFill/>
          <a:ln>
            <a:noFill/>
          </a:ln>
        </p:spPr>
      </p:pic>
      <p:sp>
        <p:nvSpPr>
          <p:cNvPr id="60" name="Google Shape;60;p35"/>
          <p:cNvSpPr txBox="1"/>
          <p:nvPr>
            <p:ph idx="4" type="body"/>
          </p:nvPr>
        </p:nvSpPr>
        <p:spPr>
          <a:xfrm>
            <a:off x="9495913" y="6507006"/>
            <a:ext cx="2195259" cy="247650"/>
          </a:xfrm>
          <a:prstGeom prst="rect">
            <a:avLst/>
          </a:prstGeom>
          <a:noFill/>
          <a:ln>
            <a:noFill/>
          </a:ln>
        </p:spPr>
        <p:txBody>
          <a:bodyPr anchorCtr="0" anchor="ctr" bIns="0" lIns="18000" spcFirstLastPara="1" rIns="0" wrap="square" tIns="0">
            <a:noAutofit/>
          </a:bodyPr>
          <a:lstStyle>
            <a:lvl1pPr indent="-228600" lvl="0" marL="457200" algn="ctr">
              <a:lnSpc>
                <a:spcPct val="110000"/>
              </a:lnSpc>
              <a:spcBef>
                <a:spcPts val="1000"/>
              </a:spcBef>
              <a:spcAft>
                <a:spcPts val="0"/>
              </a:spcAft>
              <a:buSzPts val="1280"/>
              <a:buFont typeface="Arial"/>
              <a:buNone/>
              <a:defRPr b="1" sz="1600">
                <a:solidFill>
                  <a:schemeClr val="dk2"/>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indent="-317500" lvl="2" marL="13716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indent="-317500" lvl="3" marL="18288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indent="-317500" lvl="4" marL="22860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blue">
  <p:cSld name="Comparison blue">
    <p:spTree>
      <p:nvGrpSpPr>
        <p:cNvPr id="61" name="Shape 61"/>
        <p:cNvGrpSpPr/>
        <p:nvPr/>
      </p:nvGrpSpPr>
      <p:grpSpPr>
        <a:xfrm>
          <a:off x="0" y="0"/>
          <a:ext cx="0" cy="0"/>
          <a:chOff x="0" y="0"/>
          <a:chExt cx="0" cy="0"/>
        </a:xfrm>
      </p:grpSpPr>
      <p:sp>
        <p:nvSpPr>
          <p:cNvPr id="62" name="Google Shape;62;p36"/>
          <p:cNvSpPr txBox="1"/>
          <p:nvPr>
            <p:ph idx="1" type="body"/>
          </p:nvPr>
        </p:nvSpPr>
        <p:spPr>
          <a:xfrm>
            <a:off x="479999" y="1800000"/>
            <a:ext cx="5472000" cy="423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6"/>
          <p:cNvSpPr txBox="1"/>
          <p:nvPr>
            <p:ph idx="2" type="body"/>
          </p:nvPr>
        </p:nvSpPr>
        <p:spPr>
          <a:xfrm>
            <a:off x="6234364" y="1800000"/>
            <a:ext cx="5472000" cy="423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6"/>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6"/>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36"/>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6"/>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6"/>
          <p:cNvSpPr txBox="1"/>
          <p:nvPr>
            <p:ph idx="4"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boxes blue">
  <p:cSld name="Comparison boxes blue">
    <p:spTree>
      <p:nvGrpSpPr>
        <p:cNvPr id="70" name="Shape 70"/>
        <p:cNvGrpSpPr/>
        <p:nvPr/>
      </p:nvGrpSpPr>
      <p:grpSpPr>
        <a:xfrm>
          <a:off x="0" y="0"/>
          <a:ext cx="0" cy="0"/>
          <a:chOff x="0" y="0"/>
          <a:chExt cx="0" cy="0"/>
        </a:xfrm>
      </p:grpSpPr>
      <p:sp>
        <p:nvSpPr>
          <p:cNvPr id="71" name="Google Shape;71;p37"/>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37"/>
          <p:cNvSpPr txBox="1"/>
          <p:nvPr>
            <p:ph idx="1"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lvl1pPr indent="-228600" lvl="0" marL="457200" algn="l">
              <a:lnSpc>
                <a:spcPct val="110000"/>
              </a:lnSpc>
              <a:spcBef>
                <a:spcPts val="1000"/>
              </a:spcBef>
              <a:spcAft>
                <a:spcPts val="0"/>
              </a:spcAft>
              <a:buSzPts val="640"/>
              <a:buFont typeface="Arial"/>
              <a:buNone/>
              <a:defRPr b="0" sz="8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2" type="body"/>
          </p:nvPr>
        </p:nvSpPr>
        <p:spPr>
          <a:xfrm>
            <a:off x="479999" y="2160000"/>
            <a:ext cx="5472000" cy="387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7"/>
          <p:cNvSpPr txBox="1"/>
          <p:nvPr>
            <p:ph idx="3" type="body"/>
          </p:nvPr>
        </p:nvSpPr>
        <p:spPr>
          <a:xfrm>
            <a:off x="6234364" y="2160000"/>
            <a:ext cx="5472000" cy="3877200"/>
          </a:xfrm>
          <a:prstGeom prst="rect">
            <a:avLst/>
          </a:prstGeom>
          <a:noFill/>
          <a:ln>
            <a:noFill/>
          </a:ln>
        </p:spPr>
        <p:txBody>
          <a:bodyPr anchorCtr="0" anchor="t" bIns="0" lIns="18000" spcFirstLastPara="1" rIns="18000" wrap="square" tIns="0">
            <a:noAutofit/>
          </a:bodyPr>
          <a:lstStyle>
            <a:lvl1pPr indent="-228600" lvl="0" marL="457200" algn="l">
              <a:lnSpc>
                <a:spcPct val="110000"/>
              </a:lnSpc>
              <a:spcBef>
                <a:spcPts val="1000"/>
              </a:spcBef>
              <a:spcAft>
                <a:spcPts val="0"/>
              </a:spcAft>
              <a:buSzPts val="1440"/>
              <a:buNone/>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7"/>
          <p:cNvSpPr txBox="1"/>
          <p:nvPr>
            <p:ph idx="4"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lvl1pPr indent="-228600" lvl="0" marL="457200" algn="l">
              <a:lnSpc>
                <a:spcPct val="110000"/>
              </a:lnSpc>
              <a:spcBef>
                <a:spcPts val="1000"/>
              </a:spcBef>
              <a:spcAft>
                <a:spcPts val="0"/>
              </a:spcAft>
              <a:buSzPts val="1280"/>
              <a:buFont typeface="Arial"/>
              <a:buNone/>
              <a:defRPr b="0" sz="1600">
                <a:solidFill>
                  <a:schemeClr val="dk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7"/>
          <p:cNvSpPr txBox="1"/>
          <p:nvPr>
            <p:ph idx="5" type="body"/>
          </p:nvPr>
        </p:nvSpPr>
        <p:spPr>
          <a:xfrm>
            <a:off x="479999" y="1800000"/>
            <a:ext cx="5472001"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17500" lvl="1" marL="914400" algn="l">
              <a:lnSpc>
                <a:spcPct val="110000"/>
              </a:lnSpc>
              <a:spcBef>
                <a:spcPts val="600"/>
              </a:spcBef>
              <a:spcAft>
                <a:spcPts val="0"/>
              </a:spcAft>
              <a:buSzPts val="1400"/>
              <a:buChar char="•"/>
              <a:defRPr>
                <a:solidFill>
                  <a:schemeClr val="lt1"/>
                </a:solidFill>
              </a:defRPr>
            </a:lvl2pPr>
            <a:lvl3pPr indent="-317500" lvl="2" marL="1371600" algn="l">
              <a:lnSpc>
                <a:spcPct val="110000"/>
              </a:lnSpc>
              <a:spcBef>
                <a:spcPts val="600"/>
              </a:spcBef>
              <a:spcAft>
                <a:spcPts val="0"/>
              </a:spcAft>
              <a:buSzPts val="1400"/>
              <a:buChar char="•"/>
              <a:defRPr>
                <a:solidFill>
                  <a:schemeClr val="lt1"/>
                </a:solidFill>
              </a:defRPr>
            </a:lvl3pPr>
            <a:lvl4pPr indent="-317500" lvl="3" marL="1828800" algn="l">
              <a:lnSpc>
                <a:spcPct val="110000"/>
              </a:lnSpc>
              <a:spcBef>
                <a:spcPts val="600"/>
              </a:spcBef>
              <a:spcAft>
                <a:spcPts val="0"/>
              </a:spcAft>
              <a:buSzPts val="1400"/>
              <a:buChar char="•"/>
              <a:defRPr>
                <a:solidFill>
                  <a:schemeClr val="lt1"/>
                </a:solidFill>
              </a:defRPr>
            </a:lvl4pPr>
            <a:lvl5pPr indent="-317500" lvl="4" marL="2286000" algn="l">
              <a:lnSpc>
                <a:spcPct val="110000"/>
              </a:lnSpc>
              <a:spcBef>
                <a:spcPts val="600"/>
              </a:spcBef>
              <a:spcAft>
                <a:spcPts val="0"/>
              </a:spcAft>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7"/>
          <p:cNvSpPr txBox="1"/>
          <p:nvPr>
            <p:ph idx="6" type="body"/>
          </p:nvPr>
        </p:nvSpPr>
        <p:spPr>
          <a:xfrm>
            <a:off x="6234365" y="1800000"/>
            <a:ext cx="5472000" cy="252012"/>
          </a:xfrm>
          <a:prstGeom prst="rect">
            <a:avLst/>
          </a:prstGeom>
          <a:solidFill>
            <a:srgbClr val="009CDE"/>
          </a:solidFill>
          <a:ln>
            <a:noFill/>
          </a:ln>
        </p:spPr>
        <p:txBody>
          <a:bodyPr anchorCtr="0" anchor="ctr" bIns="18000" lIns="72000" spcFirstLastPara="1" rIns="72000" wrap="square" tIns="18000">
            <a:normAutofit/>
          </a:bodyPr>
          <a:lstStyle>
            <a:lvl1pPr indent="-228600" lvl="0" marL="457200" algn="l">
              <a:lnSpc>
                <a:spcPct val="110000"/>
              </a:lnSpc>
              <a:spcBef>
                <a:spcPts val="1000"/>
              </a:spcBef>
              <a:spcAft>
                <a:spcPts val="0"/>
              </a:spcAft>
              <a:buSzPts val="1120"/>
              <a:buFont typeface="Arial"/>
              <a:buNone/>
              <a:defRPr b="1" sz="1400">
                <a:solidFill>
                  <a:schemeClr val="lt1"/>
                </a:solidFill>
                <a:latin typeface="Arial"/>
                <a:ea typeface="Arial"/>
                <a:cs typeface="Arial"/>
                <a:sym typeface="Arial"/>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1.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480000" y="1800000"/>
            <a:ext cx="11232001" cy="4237200"/>
          </a:xfrm>
          <a:prstGeom prst="rect">
            <a:avLst/>
          </a:prstGeom>
          <a:noFill/>
          <a:ln>
            <a:noFill/>
          </a:ln>
        </p:spPr>
        <p:txBody>
          <a:bodyPr anchorCtr="0" anchor="t" bIns="0" lIns="18000" spcFirstLastPara="1" rIns="18000" wrap="square" tIns="0">
            <a:noAutofit/>
          </a:bodyPr>
          <a:lstStyle>
            <a:lvl1pPr indent="-228600" lvl="0" marL="457200" marR="0" rtl="0" algn="l">
              <a:lnSpc>
                <a:spcPct val="110000"/>
              </a:lnSpc>
              <a:spcBef>
                <a:spcPts val="1000"/>
              </a:spcBef>
              <a:spcAft>
                <a:spcPts val="0"/>
              </a:spcAft>
              <a:buClr>
                <a:schemeClr val="dk1"/>
              </a:buClr>
              <a:buSzPts val="112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8"/>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800" u="none" cap="none" strike="noStrike">
                <a:solidFill>
                  <a:schemeClr val="dk1"/>
                </a:solidFill>
                <a:latin typeface="Arial"/>
                <a:ea typeface="Arial"/>
                <a:cs typeface="Arial"/>
                <a:sym typeface="Arial"/>
              </a:defRPr>
            </a:lvl1pPr>
            <a:lvl2pPr indent="0" lvl="1" marL="0" marR="0" rtl="0" algn="r">
              <a:spcBef>
                <a:spcPts val="0"/>
              </a:spcBef>
              <a:buNone/>
              <a:defRPr b="0" i="0" sz="800" u="none" cap="none" strike="noStrike">
                <a:solidFill>
                  <a:schemeClr val="dk1"/>
                </a:solidFill>
                <a:latin typeface="Arial"/>
                <a:ea typeface="Arial"/>
                <a:cs typeface="Arial"/>
                <a:sym typeface="Arial"/>
              </a:defRPr>
            </a:lvl2pPr>
            <a:lvl3pPr indent="0" lvl="2" marL="0" marR="0" rtl="0" algn="r">
              <a:spcBef>
                <a:spcPts val="0"/>
              </a:spcBef>
              <a:buNone/>
              <a:defRPr b="0" i="0" sz="800" u="none" cap="none" strike="noStrike">
                <a:solidFill>
                  <a:schemeClr val="dk1"/>
                </a:solidFill>
                <a:latin typeface="Arial"/>
                <a:ea typeface="Arial"/>
                <a:cs typeface="Arial"/>
                <a:sym typeface="Arial"/>
              </a:defRPr>
            </a:lvl3pPr>
            <a:lvl4pPr indent="0" lvl="3" marL="0" marR="0" rtl="0" algn="r">
              <a:spcBef>
                <a:spcPts val="0"/>
              </a:spcBef>
              <a:buNone/>
              <a:defRPr b="0" i="0" sz="800" u="none" cap="none" strike="noStrike">
                <a:solidFill>
                  <a:schemeClr val="dk1"/>
                </a:solidFill>
                <a:latin typeface="Arial"/>
                <a:ea typeface="Arial"/>
                <a:cs typeface="Arial"/>
                <a:sym typeface="Arial"/>
              </a:defRPr>
            </a:lvl4pPr>
            <a:lvl5pPr indent="0" lvl="4" marL="0" marR="0" rtl="0" algn="r">
              <a:spcBef>
                <a:spcPts val="0"/>
              </a:spcBef>
              <a:buNone/>
              <a:defRPr b="0" i="0" sz="800" u="none" cap="none" strike="noStrike">
                <a:solidFill>
                  <a:schemeClr val="dk1"/>
                </a:solidFill>
                <a:latin typeface="Arial"/>
                <a:ea typeface="Arial"/>
                <a:cs typeface="Arial"/>
                <a:sym typeface="Arial"/>
              </a:defRPr>
            </a:lvl5pPr>
            <a:lvl6pPr indent="0" lvl="5" marL="0" marR="0" rtl="0" algn="r">
              <a:spcBef>
                <a:spcPts val="0"/>
              </a:spcBef>
              <a:buNone/>
              <a:defRPr b="0" i="0" sz="800" u="none" cap="none" strike="noStrike">
                <a:solidFill>
                  <a:schemeClr val="dk1"/>
                </a:solidFill>
                <a:latin typeface="Arial"/>
                <a:ea typeface="Arial"/>
                <a:cs typeface="Arial"/>
                <a:sym typeface="Arial"/>
              </a:defRPr>
            </a:lvl6pPr>
            <a:lvl7pPr indent="0" lvl="6" marL="0" marR="0" rtl="0" algn="r">
              <a:spcBef>
                <a:spcPts val="0"/>
              </a:spcBef>
              <a:buNone/>
              <a:defRPr b="0" i="0" sz="800" u="none" cap="none" strike="noStrike">
                <a:solidFill>
                  <a:schemeClr val="dk1"/>
                </a:solidFill>
                <a:latin typeface="Arial"/>
                <a:ea typeface="Arial"/>
                <a:cs typeface="Arial"/>
                <a:sym typeface="Arial"/>
              </a:defRPr>
            </a:lvl7pPr>
            <a:lvl8pPr indent="0" lvl="7" marL="0" marR="0" rtl="0" algn="r">
              <a:spcBef>
                <a:spcPts val="0"/>
              </a:spcBef>
              <a:buNone/>
              <a:defRPr b="0" i="0" sz="800" u="none" cap="none" strike="noStrike">
                <a:solidFill>
                  <a:schemeClr val="dk1"/>
                </a:solidFill>
                <a:latin typeface="Arial"/>
                <a:ea typeface="Arial"/>
                <a:cs typeface="Arial"/>
                <a:sym typeface="Arial"/>
              </a:defRPr>
            </a:lvl8pPr>
            <a:lvl9pPr indent="0" lvl="8" marL="0" marR="0" rtl="0" algn="r">
              <a:spcBef>
                <a:spcPts val="0"/>
              </a:spcBef>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8"/>
          <p:cNvSpPr/>
          <p:nvPr/>
        </p:nvSpPr>
        <p:spPr>
          <a:xfrm>
            <a:off x="9735601" y="2128187"/>
            <a:ext cx="1976400" cy="694800"/>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generated with very high confidence" id="16" name="Google Shape;16;p28"/>
          <p:cNvPicPr preferRelativeResize="0"/>
          <p:nvPr/>
        </p:nvPicPr>
        <p:blipFill rotWithShape="1">
          <a:blip r:embed="rId2">
            <a:alphaModFix/>
          </a:blip>
          <a:srcRect b="0" l="0" r="0" t="0"/>
          <a:stretch/>
        </p:blipFill>
        <p:spPr>
          <a:xfrm>
            <a:off x="9630847" y="379491"/>
            <a:ext cx="1974941" cy="6948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5.jpg"/><Relationship Id="rId5"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4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4.jpg"/><Relationship Id="rId5"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4.jpg"/><Relationship Id="rId4" Type="http://schemas.openxmlformats.org/officeDocument/2006/relationships/hyperlink" Target="https://extranet.who.int/pqweb/" TargetMode="External"/><Relationship Id="rId9" Type="http://schemas.openxmlformats.org/officeDocument/2006/relationships/image" Target="../media/image35.png"/><Relationship Id="rId5" Type="http://schemas.openxmlformats.org/officeDocument/2006/relationships/image" Target="../media/image37.jpg"/><Relationship Id="rId6" Type="http://schemas.openxmlformats.org/officeDocument/2006/relationships/image" Target="../media/image38.jpg"/><Relationship Id="rId7" Type="http://schemas.openxmlformats.org/officeDocument/2006/relationships/image" Target="../media/image29.png"/><Relationship Id="rId8"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0.jpg"/><Relationship Id="rId5"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5.png"/></Relationships>
</file>

<file path=ppt/slides/_rels/slide2.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22.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9.jpg"/><Relationship Id="rId4" Type="http://schemas.openxmlformats.org/officeDocument/2006/relationships/image" Target="../media/image50.png"/><Relationship Id="rId5"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51.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2.png"/></Relationships>
</file>

<file path=ppt/slides/_rels/slide22.xml.rels><?xml version="1.0" encoding="UTF-8" standalone="yes"?><Relationships xmlns="http://schemas.openxmlformats.org/package/2006/relationships"><Relationship Id="rId11" Type="http://schemas.openxmlformats.org/officeDocument/2006/relationships/image" Target="../media/image64.png"/><Relationship Id="rId10" Type="http://schemas.openxmlformats.org/officeDocument/2006/relationships/image" Target="../media/image63.jp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9.jpg"/><Relationship Id="rId4" Type="http://schemas.openxmlformats.org/officeDocument/2006/relationships/image" Target="../media/image62.png"/><Relationship Id="rId9" Type="http://schemas.openxmlformats.org/officeDocument/2006/relationships/image" Target="../media/image65.png"/><Relationship Id="rId5" Type="http://schemas.openxmlformats.org/officeDocument/2006/relationships/image" Target="../media/image60.png"/><Relationship Id="rId6" Type="http://schemas.openxmlformats.org/officeDocument/2006/relationships/image" Target="../media/image53.png"/><Relationship Id="rId7" Type="http://schemas.openxmlformats.org/officeDocument/2006/relationships/image" Target="../media/image61.png"/><Relationship Id="rId8"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3.png"/><Relationship Id="rId4" Type="http://schemas.openxmlformats.org/officeDocument/2006/relationships/image" Target="../media/image76.jpg"/><Relationship Id="rId5" Type="http://schemas.openxmlformats.org/officeDocument/2006/relationships/image" Target="../media/image70.png"/><Relationship Id="rId6"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2.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5.jp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1.png"/><Relationship Id="rId4" Type="http://schemas.openxmlformats.org/officeDocument/2006/relationships/image" Target="../media/image54.png"/><Relationship Id="rId5"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16.jp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aidsmap.com/news" TargetMode="Externa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https://assetbank-who-thumbnails.s3.eu-west-1.amazonaws.com/91b/sAth40XBRhNc7nToyvsjm18k7N7XhPBn.jpg?response-content-disposition=inline%3B%20filename%3D%22abt_5710448947532528103MTc0NTYw.jpg%22%3B%20filename%2A%3DUTF-8%27%27abt%255F5710448947532528103MTc0NTYw%252Ejpg&amp;X-Amz-Algorithm=AWS4-HMAC-SHA256&amp;X-Amz-Date=20200924T002456Z&amp;X-Amz-SignedHeaders=host&amp;X-Amz-Expires=900&amp;X-Amz-Credential=AKIAIN45ZLNZSPRL7UHQ%2F20200924%2Feu-west-1%2Fs3%2Faws4_request&amp;X-Amz-Signature=033ab5197fa9dc4cd94eb8546ff9530b6535d623ce991d3a3fcbf3be09836676" id="189" name="Google Shape;189;p1"/>
          <p:cNvPicPr preferRelativeResize="0"/>
          <p:nvPr/>
        </p:nvPicPr>
        <p:blipFill rotWithShape="1">
          <a:blip r:embed="rId3">
            <a:alphaModFix/>
          </a:blip>
          <a:srcRect b="0" l="0" r="0" t="0"/>
          <a:stretch/>
        </p:blipFill>
        <p:spPr>
          <a:xfrm>
            <a:off x="33971" y="12124"/>
            <a:ext cx="12125798" cy="6857999"/>
          </a:xfrm>
          <a:prstGeom prst="rect">
            <a:avLst/>
          </a:prstGeom>
          <a:noFill/>
          <a:ln>
            <a:noFill/>
          </a:ln>
        </p:spPr>
      </p:pic>
      <p:sp>
        <p:nvSpPr>
          <p:cNvPr id="190" name="Google Shape;190;p1"/>
          <p:cNvSpPr txBox="1"/>
          <p:nvPr>
            <p:ph idx="1" type="subTitle"/>
          </p:nvPr>
        </p:nvSpPr>
        <p:spPr>
          <a:xfrm>
            <a:off x="-33100" y="4633879"/>
            <a:ext cx="12191999" cy="1655999"/>
          </a:xfrm>
          <a:prstGeom prst="rect">
            <a:avLst/>
          </a:prstGeom>
          <a:solidFill>
            <a:schemeClr val="dk2"/>
          </a:solidFill>
          <a:ln>
            <a:noFill/>
          </a:ln>
        </p:spPr>
        <p:txBody>
          <a:bodyPr anchorCtr="0" anchor="b" bIns="828000" lIns="468000" spcFirstLastPara="1" rIns="360000" wrap="square" tIns="360000">
            <a:noAutofit/>
          </a:bodyPr>
          <a:lstStyle/>
          <a:p>
            <a:pPr indent="0" lvl="0" marL="0" rtl="0" algn="l">
              <a:lnSpc>
                <a:spcPct val="90000"/>
              </a:lnSpc>
              <a:spcBef>
                <a:spcPts val="0"/>
              </a:spcBef>
              <a:spcAft>
                <a:spcPts val="0"/>
              </a:spcAft>
              <a:buSzPts val="1920"/>
              <a:buFont typeface="Arial"/>
              <a:buNone/>
            </a:pPr>
            <a:r>
              <a:rPr lang="en-US"/>
              <a:t>15 December 2020</a:t>
            </a:r>
            <a:endParaRPr sz="2000"/>
          </a:p>
        </p:txBody>
      </p:sp>
      <p:sp>
        <p:nvSpPr>
          <p:cNvPr id="191" name="Google Shape;191;p1"/>
          <p:cNvSpPr txBox="1"/>
          <p:nvPr>
            <p:ph type="ctrTitle"/>
          </p:nvPr>
        </p:nvSpPr>
        <p:spPr>
          <a:xfrm>
            <a:off x="33102" y="183819"/>
            <a:ext cx="6265061" cy="2040301"/>
          </a:xfrm>
          <a:prstGeom prst="rect">
            <a:avLst/>
          </a:prstGeom>
          <a:noFill/>
          <a:ln>
            <a:noFill/>
          </a:ln>
          <a:effectLst>
            <a:outerShdw blurRad="50800" rotWithShape="0" algn="l" dist="38100">
              <a:srgbClr val="000000">
                <a:alpha val="40000"/>
              </a:srgbClr>
            </a:outerShdw>
          </a:effectLst>
        </p:spPr>
        <p:txBody>
          <a:bodyPr anchorCtr="0" anchor="t" bIns="180000" lIns="468000" spcFirstLastPara="1" rIns="450000" wrap="square" tIns="72000">
            <a:noAutofit/>
          </a:bodyPr>
          <a:lstStyle/>
          <a:p>
            <a:pPr indent="0" lvl="0" marL="0" rtl="0" algn="l">
              <a:lnSpc>
                <a:spcPct val="85000"/>
              </a:lnSpc>
              <a:spcBef>
                <a:spcPts val="0"/>
              </a:spcBef>
              <a:spcAft>
                <a:spcPts val="0"/>
              </a:spcAft>
              <a:buClr>
                <a:schemeClr val="lt1"/>
              </a:buClr>
              <a:buSzPts val="2800"/>
              <a:buFont typeface="Arial"/>
              <a:buNone/>
            </a:pPr>
            <a:r>
              <a:rPr lang="en-US" sz="2800">
                <a:solidFill>
                  <a:schemeClr val="lt1"/>
                </a:solidFill>
              </a:rPr>
              <a:t>ART optimization opportunities for SEE countries in the context of HIV epidemic in the WHO European Region.</a:t>
            </a:r>
            <a:br>
              <a:rPr lang="en-US" sz="2800">
                <a:solidFill>
                  <a:schemeClr val="lt1"/>
                </a:solidFill>
              </a:rPr>
            </a:br>
            <a:endParaRPr sz="2800">
              <a:solidFill>
                <a:schemeClr val="lt1"/>
              </a:solidFill>
            </a:endParaRPr>
          </a:p>
        </p:txBody>
      </p:sp>
      <p:sp>
        <p:nvSpPr>
          <p:cNvPr id="192" name="Google Shape;192;p1"/>
          <p:cNvSpPr txBox="1"/>
          <p:nvPr>
            <p:ph idx="3" type="body"/>
          </p:nvPr>
        </p:nvSpPr>
        <p:spPr>
          <a:xfrm>
            <a:off x="480000" y="6507006"/>
            <a:ext cx="5971600" cy="247650"/>
          </a:xfrm>
          <a:prstGeom prst="rect">
            <a:avLst/>
          </a:prstGeom>
          <a:noFill/>
          <a:ln>
            <a:noFill/>
          </a:ln>
        </p:spPr>
        <p:txBody>
          <a:bodyPr anchorCtr="0" anchor="ctr" bIns="0" lIns="0" spcFirstLastPara="1" rIns="18000" wrap="square" tIns="0">
            <a:noAutofit/>
          </a:bodyPr>
          <a:lstStyle/>
          <a:p>
            <a:pPr indent="0" lvl="0" marL="0" rtl="0" algn="l">
              <a:lnSpc>
                <a:spcPct val="110000"/>
              </a:lnSpc>
              <a:spcBef>
                <a:spcPts val="0"/>
              </a:spcBef>
              <a:spcAft>
                <a:spcPts val="0"/>
              </a:spcAft>
              <a:buSzPts val="800"/>
              <a:buFont typeface="Arial"/>
              <a:buNone/>
            </a:pPr>
            <a:r>
              <a:rPr lang="en-US">
                <a:solidFill>
                  <a:schemeClr val="lt1"/>
                </a:solidFill>
              </a:rPr>
              <a:t>Joint Tuberculosis, HIV and Viral Hepatitis Programme</a:t>
            </a:r>
            <a:endParaRPr/>
          </a:p>
        </p:txBody>
      </p:sp>
      <p:sp>
        <p:nvSpPr>
          <p:cNvPr id="193" name="Google Shape;193;p1"/>
          <p:cNvSpPr txBox="1"/>
          <p:nvPr>
            <p:ph idx="5" type="body"/>
          </p:nvPr>
        </p:nvSpPr>
        <p:spPr>
          <a:xfrm>
            <a:off x="479999" y="5440855"/>
            <a:ext cx="11211172" cy="288000"/>
          </a:xfrm>
          <a:prstGeom prst="rect">
            <a:avLst/>
          </a:prstGeom>
          <a:noFill/>
          <a:ln>
            <a:noFill/>
          </a:ln>
        </p:spPr>
        <p:txBody>
          <a:bodyPr anchorCtr="0" anchor="t" bIns="0" lIns="0" spcFirstLastPara="1" rIns="90000" wrap="square" tIns="0">
            <a:noAutofit/>
          </a:bodyPr>
          <a:lstStyle/>
          <a:p>
            <a:pPr indent="0" lvl="0" marL="0" rtl="0" algn="l">
              <a:lnSpc>
                <a:spcPct val="110000"/>
              </a:lnSpc>
              <a:spcBef>
                <a:spcPts val="0"/>
              </a:spcBef>
              <a:spcAft>
                <a:spcPts val="0"/>
              </a:spcAft>
              <a:buSzPts val="1280"/>
              <a:buFont typeface="Arial"/>
              <a:buNone/>
            </a:pPr>
            <a:r>
              <a:t/>
            </a:r>
            <a:endParaRPr/>
          </a:p>
          <a:p>
            <a:pPr indent="0" lvl="0" marL="0" rtl="0" algn="l">
              <a:lnSpc>
                <a:spcPct val="110000"/>
              </a:lnSpc>
              <a:spcBef>
                <a:spcPts val="1600"/>
              </a:spcBef>
              <a:spcAft>
                <a:spcPts val="0"/>
              </a:spcAft>
              <a:buSzPts val="1280"/>
              <a:buFont typeface="Arial"/>
              <a:buNone/>
            </a:pPr>
            <a:r>
              <a:rPr lang="en-US"/>
              <a:t>Dr Elena Vovc</a:t>
            </a:r>
            <a:endParaRPr/>
          </a:p>
        </p:txBody>
      </p:sp>
      <p:pic>
        <p:nvPicPr>
          <p:cNvPr id="194" name="Google Shape;194;p1"/>
          <p:cNvPicPr preferRelativeResize="0"/>
          <p:nvPr>
            <p:ph idx="2" type="pic"/>
          </p:nvPr>
        </p:nvPicPr>
        <p:blipFill rotWithShape="1">
          <a:blip r:embed="rId4">
            <a:alphaModFix/>
          </a:blip>
          <a:srcRect b="0" l="0" r="0" t="0"/>
          <a:stretch/>
        </p:blipFill>
        <p:spPr>
          <a:xfrm>
            <a:off x="10390418" y="183820"/>
            <a:ext cx="1834682" cy="642460"/>
          </a:xfrm>
          <a:prstGeom prst="rect">
            <a:avLst/>
          </a:prstGeom>
          <a:noFill/>
          <a:ln>
            <a:noFill/>
          </a:ln>
        </p:spPr>
      </p:pic>
      <p:sp>
        <p:nvSpPr>
          <p:cNvPr id="195" name="Google Shape;195;p1"/>
          <p:cNvSpPr txBox="1"/>
          <p:nvPr>
            <p:ph idx="4" type="body"/>
          </p:nvPr>
        </p:nvSpPr>
        <p:spPr>
          <a:xfrm>
            <a:off x="9746326" y="6383181"/>
            <a:ext cx="2195259" cy="247650"/>
          </a:xfrm>
          <a:prstGeom prst="rect">
            <a:avLst/>
          </a:prstGeom>
          <a:noFill/>
          <a:ln>
            <a:noFill/>
          </a:ln>
        </p:spPr>
        <p:txBody>
          <a:bodyPr anchorCtr="0" anchor="ctr" bIns="0" lIns="18000" spcFirstLastPara="1" rIns="0" wrap="square" tIns="0">
            <a:noAutofit/>
          </a:bodyPr>
          <a:lstStyle/>
          <a:p>
            <a:pPr indent="0" lvl="0" marL="0" rtl="0" algn="ctr">
              <a:lnSpc>
                <a:spcPct val="110000"/>
              </a:lnSpc>
              <a:spcBef>
                <a:spcPts val="0"/>
              </a:spcBef>
              <a:spcAft>
                <a:spcPts val="0"/>
              </a:spcAft>
              <a:buSzPts val="1280"/>
              <a:buFont typeface="Arial"/>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txBox="1"/>
          <p:nvPr>
            <p:ph type="title"/>
          </p:nvPr>
        </p:nvSpPr>
        <p:spPr>
          <a:xfrm>
            <a:off x="2459424" y="-607076"/>
            <a:ext cx="8229600" cy="1056103"/>
          </a:xfrm>
          <a:prstGeom prst="rect">
            <a:avLst/>
          </a:prstGeom>
          <a:noFill/>
          <a:ln>
            <a:noFill/>
          </a:ln>
        </p:spPr>
        <p:txBody>
          <a:bodyPr anchorCtr="0" anchor="b" bIns="0" lIns="18000" spcFirstLastPara="1" rIns="360000" wrap="square" tIns="0">
            <a:normAutofit/>
          </a:bodyPr>
          <a:lstStyle/>
          <a:p>
            <a:pPr indent="0" lvl="0" marL="0" rtl="0" algn="l">
              <a:lnSpc>
                <a:spcPct val="90000"/>
              </a:lnSpc>
              <a:spcBef>
                <a:spcPts val="0"/>
              </a:spcBef>
              <a:spcAft>
                <a:spcPts val="0"/>
              </a:spcAft>
              <a:buClr>
                <a:schemeClr val="dk2"/>
              </a:buClr>
              <a:buSzPts val="2800"/>
              <a:buFont typeface="Arial"/>
              <a:buNone/>
            </a:pPr>
            <a:r>
              <a:rPr lang="en-US"/>
              <a:t>Licensing and pricing of DTG in LMICs</a:t>
            </a:r>
            <a:endParaRPr/>
          </a:p>
        </p:txBody>
      </p:sp>
      <p:pic>
        <p:nvPicPr>
          <p:cNvPr id="303" name="Google Shape;303;p10"/>
          <p:cNvPicPr preferRelativeResize="0"/>
          <p:nvPr/>
        </p:nvPicPr>
        <p:blipFill rotWithShape="1">
          <a:blip r:embed="rId3">
            <a:alphaModFix/>
          </a:blip>
          <a:srcRect b="0" l="0" r="0" t="0"/>
          <a:stretch/>
        </p:blipFill>
        <p:spPr>
          <a:xfrm>
            <a:off x="171750" y="529737"/>
            <a:ext cx="4513807" cy="3306906"/>
          </a:xfrm>
          <a:prstGeom prst="rect">
            <a:avLst/>
          </a:prstGeom>
          <a:noFill/>
          <a:ln>
            <a:noFill/>
          </a:ln>
        </p:spPr>
      </p:pic>
      <p:graphicFrame>
        <p:nvGraphicFramePr>
          <p:cNvPr id="304" name="Google Shape;304;p10"/>
          <p:cNvGraphicFramePr/>
          <p:nvPr/>
        </p:nvGraphicFramePr>
        <p:xfrm>
          <a:off x="5633169" y="941715"/>
          <a:ext cx="3000000" cy="3000000"/>
        </p:xfrm>
        <a:graphic>
          <a:graphicData uri="http://schemas.openxmlformats.org/drawingml/2006/table">
            <a:tbl>
              <a:tblPr bandRow="1" firstCol="1" firstRow="1">
                <a:noFill/>
                <a:tableStyleId>{8A2661D7-8EBD-46A5-ADF7-B4BB6563F937}</a:tableStyleId>
              </a:tblPr>
              <a:tblGrid>
                <a:gridCol w="2482550"/>
                <a:gridCol w="2813550"/>
              </a:tblGrid>
              <a:tr h="546800">
                <a:tc>
                  <a:txBody>
                    <a:bodyPr/>
                    <a:lstStyle/>
                    <a:p>
                      <a:pPr indent="0" lvl="0" marL="0" marR="0" rtl="0" algn="ctr">
                        <a:spcBef>
                          <a:spcPts val="0"/>
                        </a:spcBef>
                        <a:spcAft>
                          <a:spcPts val="0"/>
                        </a:spcAft>
                        <a:buNone/>
                      </a:pPr>
                      <a:r>
                        <a:rPr lang="en-US" sz="2000" u="none" cap="none" strike="noStrike"/>
                        <a:t> Country</a:t>
                      </a:r>
                      <a:endParaRPr sz="28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en-US" sz="2000" u="none" cap="none" strike="noStrike">
                          <a:latin typeface="Calibri"/>
                          <a:ea typeface="Calibri"/>
                          <a:cs typeface="Calibri"/>
                          <a:sym typeface="Calibri"/>
                        </a:rPr>
                        <a:t>DTG  U$ price (pppy), 2016/17 </a:t>
                      </a:r>
                      <a:endParaRPr/>
                    </a:p>
                  </a:txBody>
                  <a:tcPr marT="0" marB="0" marR="68575" marL="68575"/>
                </a:tc>
              </a:tr>
              <a:tr h="328075">
                <a:tc>
                  <a:txBody>
                    <a:bodyPr/>
                    <a:lstStyle/>
                    <a:p>
                      <a:pPr indent="0" lvl="0" marL="0" marR="0" rtl="0" algn="ctr">
                        <a:spcBef>
                          <a:spcPts val="0"/>
                        </a:spcBef>
                        <a:spcAft>
                          <a:spcPts val="0"/>
                        </a:spcAft>
                        <a:buNone/>
                      </a:pPr>
                      <a:r>
                        <a:rPr lang="en-US" sz="1800" u="none" cap="none" strike="noStrike"/>
                        <a:t>LMICs (</a:t>
                      </a:r>
                      <a:r>
                        <a:rPr lang="en-US" sz="1800" u="none" cap="none" strike="noStrike">
                          <a:solidFill>
                            <a:srgbClr val="FF0000"/>
                          </a:solidFill>
                        </a:rPr>
                        <a:t>generic</a:t>
                      </a:r>
                      <a:r>
                        <a:rPr lang="en-US" sz="1800" u="none" cap="none" strike="noStrike"/>
                        <a:t>) </a:t>
                      </a:r>
                      <a:endParaRPr sz="1800" u="none" cap="none" strike="noStrike">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400" u="none" cap="none" strike="noStrike">
                          <a:solidFill>
                            <a:srgbClr val="FF0000"/>
                          </a:solidFill>
                        </a:rPr>
                        <a:t>48 - 60</a:t>
                      </a:r>
                      <a:endParaRPr b="1" sz="2400" u="none" cap="none" strike="noStrike">
                        <a:solidFill>
                          <a:srgbClr val="FF0000"/>
                        </a:solidFill>
                        <a:latin typeface="Arial"/>
                        <a:ea typeface="Arial"/>
                        <a:cs typeface="Arial"/>
                        <a:sym typeface="Arial"/>
                      </a:endParaRPr>
                    </a:p>
                  </a:txBody>
                  <a:tcPr marT="0" marB="0" marR="68575" marL="68575"/>
                </a:tc>
              </a:tr>
              <a:tr h="328075">
                <a:tc>
                  <a:txBody>
                    <a:bodyPr/>
                    <a:lstStyle/>
                    <a:p>
                      <a:pPr indent="0" lvl="0" marL="0" marR="0" rtl="0" algn="ctr">
                        <a:spcBef>
                          <a:spcPts val="0"/>
                        </a:spcBef>
                        <a:spcAft>
                          <a:spcPts val="0"/>
                        </a:spcAft>
                        <a:buNone/>
                      </a:pPr>
                      <a:r>
                        <a:rPr lang="en-US" sz="1800" u="none" cap="none" strike="noStrike"/>
                        <a:t>LMICs (originator)</a:t>
                      </a:r>
                      <a:endParaRPr sz="1800" u="none" cap="none" strike="noStrike">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400" u="none" cap="none" strike="noStrike"/>
                        <a:t>396 - 1740</a:t>
                      </a:r>
                      <a:endParaRPr sz="2400" u="none" cap="none" strike="noStrike">
                        <a:latin typeface="Arial"/>
                        <a:ea typeface="Arial"/>
                        <a:cs typeface="Arial"/>
                        <a:sym typeface="Arial"/>
                      </a:endParaRPr>
                    </a:p>
                  </a:txBody>
                  <a:tcPr marT="0" marB="0" marR="68575" marL="68575"/>
                </a:tc>
              </a:tr>
              <a:tr h="328075">
                <a:tc>
                  <a:txBody>
                    <a:bodyPr/>
                    <a:lstStyle/>
                    <a:p>
                      <a:pPr indent="0" lvl="0" marL="0" marR="0" rtl="0" algn="ctr">
                        <a:spcBef>
                          <a:spcPts val="0"/>
                        </a:spcBef>
                        <a:spcAft>
                          <a:spcPts val="0"/>
                        </a:spcAft>
                        <a:buNone/>
                      </a:pPr>
                      <a:r>
                        <a:rPr lang="en-US" sz="1800" u="none" cap="none" strike="noStrike"/>
                        <a:t>Botswana</a:t>
                      </a:r>
                      <a:endParaRPr sz="1800" u="none" cap="none" strike="noStrike">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400" u="none" cap="none" strike="noStrike"/>
                        <a:t>272</a:t>
                      </a:r>
                      <a:endParaRPr sz="2400" u="none" cap="none" strike="noStrike">
                        <a:latin typeface="Arial"/>
                        <a:ea typeface="Arial"/>
                        <a:cs typeface="Arial"/>
                        <a:sym typeface="Arial"/>
                      </a:endParaRPr>
                    </a:p>
                  </a:txBody>
                  <a:tcPr marT="0" marB="0" marR="68575" marL="68575"/>
                </a:tc>
              </a:tr>
              <a:tr h="328075">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Brazil</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547</a:t>
                      </a:r>
                      <a:endParaRPr sz="2400" u="none" cap="none" strike="noStrike">
                        <a:latin typeface="Arial"/>
                        <a:ea typeface="Arial"/>
                        <a:cs typeface="Arial"/>
                        <a:sym typeface="Arial"/>
                      </a:endParaRPr>
                    </a:p>
                  </a:txBody>
                  <a:tcPr marT="0" marB="0" marR="68575" marL="68575"/>
                </a:tc>
              </a:tr>
              <a:tr h="328075">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Mexico</a:t>
                      </a:r>
                      <a:endParaRPr sz="1800" u="none" cap="none" strike="noStrike">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400" u="none" cap="none" strike="noStrike"/>
                        <a:t>2200</a:t>
                      </a:r>
                      <a:endParaRPr sz="2400" u="none" cap="none" strike="noStrike">
                        <a:latin typeface="Arial"/>
                        <a:ea typeface="Arial"/>
                        <a:cs typeface="Arial"/>
                        <a:sym typeface="Arial"/>
                      </a:endParaRPr>
                    </a:p>
                  </a:txBody>
                  <a:tcPr marT="0" marB="0" marR="68575" marL="68575"/>
                </a:tc>
              </a:tr>
              <a:tr h="328075">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Belarus</a:t>
                      </a:r>
                      <a:endParaRPr sz="1800" u="none" cap="none" strike="noStrike">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400" u="none" cap="none" strike="noStrike"/>
                        <a:t>2300</a:t>
                      </a:r>
                      <a:endParaRPr sz="2400" u="none" cap="none" strike="noStrike">
                        <a:latin typeface="Arial"/>
                        <a:ea typeface="Arial"/>
                        <a:cs typeface="Arial"/>
                        <a:sym typeface="Arial"/>
                      </a:endParaRPr>
                    </a:p>
                  </a:txBody>
                  <a:tcPr marT="0" marB="0" marR="68575" marL="68575"/>
                </a:tc>
              </a:tr>
              <a:tr h="328225">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t>Ukraine</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72</a:t>
                      </a:r>
                      <a:endParaRPr sz="2400" u="none" cap="none" strike="noStrike">
                        <a:latin typeface="Arial"/>
                        <a:ea typeface="Arial"/>
                        <a:cs typeface="Arial"/>
                        <a:sym typeface="Arial"/>
                      </a:endParaRPr>
                    </a:p>
                  </a:txBody>
                  <a:tcPr marT="0" marB="0" marR="68575" marL="68575"/>
                </a:tc>
              </a:tr>
            </a:tbl>
          </a:graphicData>
        </a:graphic>
      </p:graphicFrame>
      <p:sp>
        <p:nvSpPr>
          <p:cNvPr id="305" name="Google Shape;305;p10"/>
          <p:cNvSpPr/>
          <p:nvPr/>
        </p:nvSpPr>
        <p:spPr>
          <a:xfrm>
            <a:off x="6279543" y="4244829"/>
            <a:ext cx="394401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Sources: MSF, GFTAM, CHAI, MoH Brazil , Botswana, Mexico &amp; Ukraine</a:t>
            </a:r>
            <a:endParaRPr/>
          </a:p>
        </p:txBody>
      </p:sp>
      <p:pic>
        <p:nvPicPr>
          <p:cNvPr id="306" name="Google Shape;306;p10"/>
          <p:cNvPicPr preferRelativeResize="0"/>
          <p:nvPr/>
        </p:nvPicPr>
        <p:blipFill rotWithShape="1">
          <a:blip r:embed="rId4">
            <a:alphaModFix/>
          </a:blip>
          <a:srcRect b="0" l="0" r="0" t="0"/>
          <a:stretch/>
        </p:blipFill>
        <p:spPr>
          <a:xfrm>
            <a:off x="8539402" y="4808912"/>
            <a:ext cx="2021094" cy="1716433"/>
          </a:xfrm>
          <a:prstGeom prst="rect">
            <a:avLst/>
          </a:prstGeom>
          <a:noFill/>
          <a:ln>
            <a:noFill/>
          </a:ln>
        </p:spPr>
      </p:pic>
      <p:sp>
        <p:nvSpPr>
          <p:cNvPr id="307" name="Google Shape;307;p10"/>
          <p:cNvSpPr txBox="1"/>
          <p:nvPr/>
        </p:nvSpPr>
        <p:spPr>
          <a:xfrm>
            <a:off x="6059673" y="5279335"/>
            <a:ext cx="2484599" cy="9341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TDF/3TC/DTG in 92 LMICs = 75 U$ pppy (Sep/2017)</a:t>
            </a:r>
            <a:endParaRPr sz="1800">
              <a:solidFill>
                <a:schemeClr val="dk1"/>
              </a:solidFill>
              <a:latin typeface="Arial"/>
              <a:ea typeface="Arial"/>
              <a:cs typeface="Arial"/>
              <a:sym typeface="Arial"/>
            </a:endParaRPr>
          </a:p>
        </p:txBody>
      </p:sp>
      <p:pic>
        <p:nvPicPr>
          <p:cNvPr id="308" name="Google Shape;308;p10"/>
          <p:cNvPicPr preferRelativeResize="0"/>
          <p:nvPr/>
        </p:nvPicPr>
        <p:blipFill rotWithShape="1">
          <a:blip r:embed="rId5">
            <a:alphaModFix/>
          </a:blip>
          <a:srcRect b="0" l="0" r="0" t="0"/>
          <a:stretch/>
        </p:blipFill>
        <p:spPr>
          <a:xfrm>
            <a:off x="333717" y="4023360"/>
            <a:ext cx="4251415" cy="283464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1"/>
          <p:cNvPicPr preferRelativeResize="0"/>
          <p:nvPr>
            <p:ph idx="1" type="body"/>
          </p:nvPr>
        </p:nvPicPr>
        <p:blipFill rotWithShape="1">
          <a:blip r:embed="rId3">
            <a:alphaModFix/>
          </a:blip>
          <a:srcRect b="0" l="0" r="0" t="0"/>
          <a:stretch/>
        </p:blipFill>
        <p:spPr>
          <a:xfrm>
            <a:off x="282571" y="1879098"/>
            <a:ext cx="6261131" cy="3348254"/>
          </a:xfrm>
          <a:prstGeom prst="rect">
            <a:avLst/>
          </a:prstGeom>
          <a:noFill/>
          <a:ln>
            <a:noFill/>
          </a:ln>
        </p:spPr>
      </p:pic>
      <p:sp>
        <p:nvSpPr>
          <p:cNvPr id="315" name="Google Shape;315;p11"/>
          <p:cNvSpPr txBox="1"/>
          <p:nvPr>
            <p:ph idx="2" type="body"/>
          </p:nvPr>
        </p:nvSpPr>
        <p:spPr>
          <a:xfrm>
            <a:off x="1270001" y="1370066"/>
            <a:ext cx="4527933" cy="288925"/>
          </a:xfrm>
          <a:prstGeom prst="rect">
            <a:avLst/>
          </a:prstGeom>
          <a:noFill/>
          <a:ln>
            <a:noFill/>
          </a:ln>
        </p:spPr>
        <p:txBody>
          <a:bodyPr anchorCtr="0" anchor="ctr" bIns="0" lIns="18000" spcFirstLastPara="1" rIns="18000" wrap="square" tIns="0">
            <a:noAutofit/>
          </a:bodyPr>
          <a:lstStyle/>
          <a:p>
            <a:pPr indent="0" lvl="0" marL="0" rtl="0" algn="l">
              <a:lnSpc>
                <a:spcPct val="110000"/>
              </a:lnSpc>
              <a:spcBef>
                <a:spcPts val="0"/>
              </a:spcBef>
              <a:spcAft>
                <a:spcPts val="0"/>
              </a:spcAft>
              <a:buSzPts val="1600"/>
              <a:buFont typeface="Arial"/>
              <a:buNone/>
            </a:pPr>
            <a:r>
              <a:rPr b="1" lang="en-US" sz="2000"/>
              <a:t>Traditional procurement methods</a:t>
            </a:r>
            <a:endParaRPr/>
          </a:p>
        </p:txBody>
      </p:sp>
      <p:sp>
        <p:nvSpPr>
          <p:cNvPr id="316" name="Google Shape;316;p11"/>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317" name="Google Shape;317;p11"/>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18" name="Google Shape;318;p11"/>
          <p:cNvSpPr txBox="1"/>
          <p:nvPr>
            <p:ph idx="3" type="body"/>
          </p:nvPr>
        </p:nvSpPr>
        <p:spPr>
          <a:xfrm>
            <a:off x="381285" y="5366397"/>
            <a:ext cx="6063702" cy="838911"/>
          </a:xfrm>
          <a:prstGeom prst="rect">
            <a:avLst/>
          </a:prstGeom>
          <a:noFill/>
          <a:ln>
            <a:noFill/>
          </a:ln>
        </p:spPr>
        <p:txBody>
          <a:bodyPr anchorCtr="0" anchor="t" bIns="0" lIns="18000" spcFirstLastPara="1" rIns="18000" wrap="square" tIns="0">
            <a:noAutofit/>
          </a:bodyPr>
          <a:lstStyle/>
          <a:p>
            <a:pPr indent="0" lvl="0" marL="0" rtl="0" algn="l">
              <a:lnSpc>
                <a:spcPct val="110000"/>
              </a:lnSpc>
              <a:spcBef>
                <a:spcPts val="0"/>
              </a:spcBef>
              <a:spcAft>
                <a:spcPts val="0"/>
              </a:spcAft>
              <a:buSzPts val="1280"/>
              <a:buFont typeface="Arial"/>
              <a:buNone/>
            </a:pPr>
            <a:r>
              <a:rPr lang="en-US" sz="1600"/>
              <a:t>Non transparency, weak bargaining power/high prices, corruption, inefficiencies, delay and high transaction costs, stock outs</a:t>
            </a:r>
            <a:endParaRPr/>
          </a:p>
        </p:txBody>
      </p:sp>
      <p:sp>
        <p:nvSpPr>
          <p:cNvPr id="319" name="Google Shape;319;p11"/>
          <p:cNvSpPr txBox="1"/>
          <p:nvPr>
            <p:ph type="title"/>
          </p:nvPr>
        </p:nvSpPr>
        <p:spPr>
          <a:xfrm>
            <a:off x="480000" y="155953"/>
            <a:ext cx="8160000"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rPr lang="en-US"/>
              <a:t>Decrease ARVs prices …</a:t>
            </a:r>
            <a:endParaRPr/>
          </a:p>
        </p:txBody>
      </p:sp>
      <p:pic>
        <p:nvPicPr>
          <p:cNvPr id="320" name="Google Shape;320;p11"/>
          <p:cNvPicPr preferRelativeResize="0"/>
          <p:nvPr/>
        </p:nvPicPr>
        <p:blipFill rotWithShape="1">
          <a:blip r:embed="rId4">
            <a:alphaModFix/>
          </a:blip>
          <a:srcRect b="0" l="0" r="0" t="0"/>
          <a:stretch/>
        </p:blipFill>
        <p:spPr>
          <a:xfrm>
            <a:off x="7156453" y="2737626"/>
            <a:ext cx="4752975" cy="2133600"/>
          </a:xfrm>
          <a:prstGeom prst="rect">
            <a:avLst/>
          </a:prstGeom>
          <a:noFill/>
          <a:ln>
            <a:noFill/>
          </a:ln>
        </p:spPr>
      </p:pic>
      <p:sp>
        <p:nvSpPr>
          <p:cNvPr id="321" name="Google Shape;321;p11"/>
          <p:cNvSpPr txBox="1"/>
          <p:nvPr/>
        </p:nvSpPr>
        <p:spPr>
          <a:xfrm>
            <a:off x="7381495" y="2195727"/>
            <a:ext cx="4527933" cy="288925"/>
          </a:xfrm>
          <a:prstGeom prst="rect">
            <a:avLst/>
          </a:prstGeom>
          <a:noFill/>
          <a:ln>
            <a:noFill/>
          </a:ln>
        </p:spPr>
        <p:txBody>
          <a:bodyPr anchorCtr="0" anchor="ctr" bIns="0" lIns="18000" spcFirstLastPara="1" rIns="18000" wrap="square" tIns="0">
            <a:noAutofit/>
          </a:bodyPr>
          <a:lstStyle/>
          <a:p>
            <a:pPr indent="0" lvl="0" marL="0" marR="0" rtl="0" algn="l">
              <a:lnSpc>
                <a:spcPct val="110000"/>
              </a:lnSpc>
              <a:spcBef>
                <a:spcPts val="0"/>
              </a:spcBef>
              <a:spcAft>
                <a:spcPts val="0"/>
              </a:spcAft>
              <a:buClr>
                <a:schemeClr val="dk1"/>
              </a:buClr>
              <a:buSzPts val="1600"/>
              <a:buFont typeface="Arial"/>
              <a:buNone/>
            </a:pPr>
            <a:r>
              <a:rPr b="1" lang="en-US" sz="2000">
                <a:solidFill>
                  <a:schemeClr val="dk1"/>
                </a:solidFill>
                <a:latin typeface="Arial"/>
                <a:ea typeface="Arial"/>
                <a:cs typeface="Arial"/>
                <a:sym typeface="Arial"/>
              </a:rPr>
              <a:t>Alternative: Pooled procurement</a:t>
            </a:r>
            <a:endParaRPr/>
          </a:p>
        </p:txBody>
      </p:sp>
      <p:sp>
        <p:nvSpPr>
          <p:cNvPr id="322" name="Google Shape;322;p11"/>
          <p:cNvSpPr txBox="1"/>
          <p:nvPr/>
        </p:nvSpPr>
        <p:spPr>
          <a:xfrm>
            <a:off x="7156453" y="5255318"/>
            <a:ext cx="4752975" cy="1202159"/>
          </a:xfrm>
          <a:prstGeom prst="rect">
            <a:avLst/>
          </a:prstGeom>
          <a:noFill/>
          <a:ln>
            <a:noFill/>
          </a:ln>
        </p:spPr>
        <p:txBody>
          <a:bodyPr anchorCtr="0" anchor="t" bIns="0" lIns="18000" spcFirstLastPara="1" rIns="18000" wrap="square" tIns="0">
            <a:noAutofit/>
          </a:bodyPr>
          <a:lstStyle/>
          <a:p>
            <a:pPr indent="0" lvl="0" marL="0" marR="0" rtl="0" algn="l">
              <a:lnSpc>
                <a:spcPct val="110000"/>
              </a:lnSpc>
              <a:spcBef>
                <a:spcPts val="0"/>
              </a:spcBef>
              <a:spcAft>
                <a:spcPts val="0"/>
              </a:spcAft>
              <a:buClr>
                <a:schemeClr val="dk1"/>
              </a:buClr>
              <a:buSzPts val="1280"/>
              <a:buFont typeface="Arial"/>
              <a:buNone/>
            </a:pPr>
            <a:r>
              <a:rPr b="0" lang="en-US" sz="1600">
                <a:solidFill>
                  <a:schemeClr val="dk1"/>
                </a:solidFill>
                <a:latin typeface="Arial"/>
                <a:ea typeface="Arial"/>
                <a:cs typeface="Arial"/>
                <a:sym typeface="Arial"/>
              </a:rPr>
              <a:t>Increased price transparence to access lowest price supplier and negotiating price reduction. </a:t>
            </a:r>
            <a:endParaRPr/>
          </a:p>
          <a:p>
            <a:pPr indent="0" lvl="0" marL="0" marR="0" rtl="0" algn="l">
              <a:lnSpc>
                <a:spcPct val="110000"/>
              </a:lnSpc>
              <a:spcBef>
                <a:spcPts val="1600"/>
              </a:spcBef>
              <a:spcAft>
                <a:spcPts val="0"/>
              </a:spcAft>
              <a:buClr>
                <a:schemeClr val="dk1"/>
              </a:buClr>
              <a:buSzPts val="1280"/>
              <a:buFont typeface="Arial"/>
              <a:buNone/>
            </a:pPr>
            <a:r>
              <a:rPr b="0" lang="en-US" sz="1600">
                <a:solidFill>
                  <a:schemeClr val="dk1"/>
                </a:solidFill>
                <a:latin typeface="Arial"/>
                <a:ea typeface="Arial"/>
                <a:cs typeface="Arial"/>
                <a:sym typeface="Arial"/>
              </a:rPr>
              <a:t> Need to standardize treatment approaches, adjust legislation and reach intercountry agreements. </a:t>
            </a:r>
            <a:endParaRPr/>
          </a:p>
        </p:txBody>
      </p:sp>
      <p:sp>
        <p:nvSpPr>
          <p:cNvPr id="323" name="Google Shape;323;p11"/>
          <p:cNvSpPr/>
          <p:nvPr/>
        </p:nvSpPr>
        <p:spPr>
          <a:xfrm>
            <a:off x="1364673" y="6457477"/>
            <a:ext cx="39035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
                <a:solidFill>
                  <a:srgbClr val="2B2A2A"/>
                </a:solidFill>
                <a:latin typeface="Open Sans"/>
                <a:ea typeface="Open Sans"/>
                <a:cs typeface="Open Sans"/>
                <a:sym typeface="Open Sans"/>
              </a:rPr>
              <a:t>PROCUREMENT &amp; SUPPLY: POOLED PROCUREMENT. UKZN IP &amp; Access to Medicines 2009 Professor Brook K. Baker Northeastern U. School of Law Health GAP (Global Access Project) b.baker@neu.edu. </a:t>
            </a:r>
            <a:endParaRPr sz="500">
              <a:solidFill>
                <a:schemeClr val="dk1"/>
              </a:solidFill>
              <a:latin typeface="Arial"/>
              <a:ea typeface="Arial"/>
              <a:cs typeface="Arial"/>
              <a:sym typeface="Arial"/>
            </a:endParaRPr>
          </a:p>
        </p:txBody>
      </p:sp>
      <p:pic>
        <p:nvPicPr>
          <p:cNvPr descr="Aggregating Demand for Pharmaceuticals is Appealing, but Pooling Is Not a  Panacea | Center For Global Development" id="324" name="Google Shape;324;p11"/>
          <p:cNvPicPr preferRelativeResize="0"/>
          <p:nvPr/>
        </p:nvPicPr>
        <p:blipFill rotWithShape="1">
          <a:blip r:embed="rId5">
            <a:alphaModFix/>
          </a:blip>
          <a:srcRect b="0" l="0" r="0" t="0"/>
          <a:stretch/>
        </p:blipFill>
        <p:spPr>
          <a:xfrm>
            <a:off x="7245183" y="214926"/>
            <a:ext cx="2019759" cy="14481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2"/>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330" name="Google Shape;330;p12"/>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331" name="Google Shape;331;p12"/>
          <p:cNvPicPr preferRelativeResize="0"/>
          <p:nvPr/>
        </p:nvPicPr>
        <p:blipFill rotWithShape="1">
          <a:blip r:embed="rId3">
            <a:alphaModFix/>
          </a:blip>
          <a:srcRect b="0" l="0" r="0" t="0"/>
          <a:stretch/>
        </p:blipFill>
        <p:spPr>
          <a:xfrm>
            <a:off x="167950" y="1079999"/>
            <a:ext cx="8992947" cy="5021805"/>
          </a:xfrm>
          <a:prstGeom prst="rect">
            <a:avLst/>
          </a:prstGeom>
          <a:noFill/>
          <a:ln>
            <a:noFill/>
          </a:ln>
        </p:spPr>
      </p:pic>
      <p:pic>
        <p:nvPicPr>
          <p:cNvPr id="332" name="Google Shape;332;p12"/>
          <p:cNvPicPr preferRelativeResize="0"/>
          <p:nvPr/>
        </p:nvPicPr>
        <p:blipFill rotWithShape="1">
          <a:blip r:embed="rId4">
            <a:alphaModFix/>
          </a:blip>
          <a:srcRect b="0" l="0" r="0" t="0"/>
          <a:stretch/>
        </p:blipFill>
        <p:spPr>
          <a:xfrm>
            <a:off x="9219958" y="1577953"/>
            <a:ext cx="1859676" cy="1851047"/>
          </a:xfrm>
          <a:prstGeom prst="rect">
            <a:avLst/>
          </a:prstGeom>
          <a:noFill/>
          <a:ln>
            <a:noFill/>
          </a:ln>
        </p:spPr>
      </p:pic>
      <p:pic>
        <p:nvPicPr>
          <p:cNvPr id="333" name="Google Shape;333;p12"/>
          <p:cNvPicPr preferRelativeResize="0"/>
          <p:nvPr/>
        </p:nvPicPr>
        <p:blipFill rotWithShape="1">
          <a:blip r:embed="rId5">
            <a:alphaModFix/>
          </a:blip>
          <a:srcRect b="0" l="0" r="0" t="0"/>
          <a:stretch/>
        </p:blipFill>
        <p:spPr>
          <a:xfrm>
            <a:off x="9219958" y="3785429"/>
            <a:ext cx="2160949" cy="1593967"/>
          </a:xfrm>
          <a:prstGeom prst="rect">
            <a:avLst/>
          </a:prstGeom>
          <a:noFill/>
          <a:ln>
            <a:noFill/>
          </a:ln>
        </p:spPr>
      </p:pic>
      <p:sp>
        <p:nvSpPr>
          <p:cNvPr id="334" name="Google Shape;334;p12"/>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13"/>
          <p:cNvPicPr preferRelativeResize="0"/>
          <p:nvPr>
            <p:ph idx="1" type="body"/>
          </p:nvPr>
        </p:nvPicPr>
        <p:blipFill rotWithShape="1">
          <a:blip r:embed="rId3">
            <a:alphaModFix/>
          </a:blip>
          <a:srcRect b="0" l="0" r="0" t="0"/>
          <a:stretch/>
        </p:blipFill>
        <p:spPr>
          <a:xfrm>
            <a:off x="124692" y="2721616"/>
            <a:ext cx="6223379" cy="1260105"/>
          </a:xfrm>
          <a:prstGeom prst="rect">
            <a:avLst/>
          </a:prstGeom>
          <a:noFill/>
          <a:ln>
            <a:noFill/>
          </a:ln>
        </p:spPr>
      </p:pic>
      <p:sp>
        <p:nvSpPr>
          <p:cNvPr id="340" name="Google Shape;340;p13"/>
          <p:cNvSpPr txBox="1"/>
          <p:nvPr>
            <p:ph idx="2"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p>
            <a:pPr indent="0" lvl="0" marL="0" rtl="0" algn="l">
              <a:lnSpc>
                <a:spcPct val="110000"/>
              </a:lnSpc>
              <a:spcBef>
                <a:spcPts val="0"/>
              </a:spcBef>
              <a:spcAft>
                <a:spcPts val="0"/>
              </a:spcAft>
              <a:buSzPts val="1280"/>
              <a:buFont typeface="Arial"/>
              <a:buNone/>
            </a:pPr>
            <a:r>
              <a:t/>
            </a:r>
            <a:endParaRPr/>
          </a:p>
        </p:txBody>
      </p:sp>
      <p:sp>
        <p:nvSpPr>
          <p:cNvPr id="341" name="Google Shape;341;p13"/>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342" name="Google Shape;342;p13"/>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43" name="Google Shape;343;p13"/>
          <p:cNvSpPr txBox="1"/>
          <p:nvPr>
            <p:ph idx="3" type="body"/>
          </p:nvPr>
        </p:nvSpPr>
        <p:spPr>
          <a:xfrm>
            <a:off x="8294785" y="5318768"/>
            <a:ext cx="3545100" cy="702600"/>
          </a:xfrm>
          <a:prstGeom prst="rect">
            <a:avLst/>
          </a:prstGeom>
          <a:noFill/>
          <a:ln>
            <a:noFill/>
          </a:ln>
        </p:spPr>
        <p:txBody>
          <a:bodyPr anchorCtr="0" anchor="t" bIns="0" lIns="18000" spcFirstLastPara="1" rIns="18000" wrap="square" tIns="0">
            <a:noAutofit/>
          </a:bodyPr>
          <a:lstStyle/>
          <a:p>
            <a:pPr indent="0" lvl="0" marL="0" rtl="0" algn="l">
              <a:lnSpc>
                <a:spcPct val="110000"/>
              </a:lnSpc>
              <a:spcBef>
                <a:spcPts val="0"/>
              </a:spcBef>
              <a:spcAft>
                <a:spcPts val="0"/>
              </a:spcAft>
              <a:buSzPts val="1600"/>
              <a:buFont typeface="Arial"/>
              <a:buNone/>
            </a:pPr>
            <a:r>
              <a:rPr lang="en-US" sz="2000" u="sng">
                <a:solidFill>
                  <a:schemeClr val="hlink"/>
                </a:solidFill>
                <a:hlinkClick r:id="rId4"/>
              </a:rPr>
              <a:t>https://extranet.who.int/pqweb/</a:t>
            </a:r>
            <a:r>
              <a:rPr lang="en-US" sz="2000"/>
              <a:t> </a:t>
            </a:r>
            <a:endParaRPr/>
          </a:p>
        </p:txBody>
      </p:sp>
      <p:sp>
        <p:nvSpPr>
          <p:cNvPr id="344" name="Google Shape;344;p13"/>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t/>
            </a:r>
            <a:endParaRPr/>
          </a:p>
        </p:txBody>
      </p:sp>
      <p:pic>
        <p:nvPicPr>
          <p:cNvPr id="345" name="Google Shape;345;p13"/>
          <p:cNvPicPr preferRelativeResize="0"/>
          <p:nvPr/>
        </p:nvPicPr>
        <p:blipFill rotWithShape="1">
          <a:blip r:embed="rId5">
            <a:alphaModFix/>
          </a:blip>
          <a:srcRect b="0" l="0" r="0" t="0"/>
          <a:stretch/>
        </p:blipFill>
        <p:spPr>
          <a:xfrm>
            <a:off x="6366386" y="2744544"/>
            <a:ext cx="1187805" cy="1300730"/>
          </a:xfrm>
          <a:prstGeom prst="rect">
            <a:avLst/>
          </a:prstGeom>
          <a:noFill/>
          <a:ln>
            <a:noFill/>
          </a:ln>
        </p:spPr>
      </p:pic>
      <p:pic>
        <p:nvPicPr>
          <p:cNvPr id="346" name="Google Shape;346;p13"/>
          <p:cNvPicPr preferRelativeResize="0"/>
          <p:nvPr/>
        </p:nvPicPr>
        <p:blipFill rotWithShape="1">
          <a:blip r:embed="rId6">
            <a:alphaModFix/>
          </a:blip>
          <a:srcRect b="0" l="0" r="0" t="0"/>
          <a:stretch/>
        </p:blipFill>
        <p:spPr>
          <a:xfrm>
            <a:off x="101443" y="82707"/>
            <a:ext cx="7532216" cy="2722037"/>
          </a:xfrm>
          <a:prstGeom prst="rect">
            <a:avLst/>
          </a:prstGeom>
          <a:noFill/>
          <a:ln>
            <a:noFill/>
          </a:ln>
        </p:spPr>
      </p:pic>
      <p:pic>
        <p:nvPicPr>
          <p:cNvPr id="347" name="Google Shape;347;p13"/>
          <p:cNvPicPr preferRelativeResize="0"/>
          <p:nvPr/>
        </p:nvPicPr>
        <p:blipFill rotWithShape="1">
          <a:blip r:embed="rId7">
            <a:alphaModFix/>
          </a:blip>
          <a:srcRect b="0" l="0" r="0" t="0"/>
          <a:stretch/>
        </p:blipFill>
        <p:spPr>
          <a:xfrm>
            <a:off x="7734909" y="1332465"/>
            <a:ext cx="4326580" cy="3107534"/>
          </a:xfrm>
          <a:prstGeom prst="rect">
            <a:avLst/>
          </a:prstGeom>
          <a:noFill/>
          <a:ln>
            <a:noFill/>
          </a:ln>
        </p:spPr>
      </p:pic>
      <p:pic>
        <p:nvPicPr>
          <p:cNvPr id="348" name="Google Shape;348;p13"/>
          <p:cNvPicPr preferRelativeResize="0"/>
          <p:nvPr/>
        </p:nvPicPr>
        <p:blipFill rotWithShape="1">
          <a:blip r:embed="rId8">
            <a:alphaModFix/>
          </a:blip>
          <a:srcRect b="0" l="0" r="0" t="0"/>
          <a:stretch/>
        </p:blipFill>
        <p:spPr>
          <a:xfrm>
            <a:off x="3897216" y="4028888"/>
            <a:ext cx="3225387" cy="2678171"/>
          </a:xfrm>
          <a:prstGeom prst="rect">
            <a:avLst/>
          </a:prstGeom>
          <a:noFill/>
          <a:ln>
            <a:noFill/>
          </a:ln>
        </p:spPr>
      </p:pic>
      <p:pic>
        <p:nvPicPr>
          <p:cNvPr id="349" name="Google Shape;349;p13"/>
          <p:cNvPicPr preferRelativeResize="0"/>
          <p:nvPr/>
        </p:nvPicPr>
        <p:blipFill rotWithShape="1">
          <a:blip r:embed="rId9">
            <a:alphaModFix/>
          </a:blip>
          <a:srcRect b="0" l="0" r="0" t="0"/>
          <a:stretch/>
        </p:blipFill>
        <p:spPr>
          <a:xfrm>
            <a:off x="313604" y="4134172"/>
            <a:ext cx="3493253" cy="21844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aphicFrame>
        <p:nvGraphicFramePr>
          <p:cNvPr id="357" name="Google Shape;357;p14"/>
          <p:cNvGraphicFramePr/>
          <p:nvPr/>
        </p:nvGraphicFramePr>
        <p:xfrm>
          <a:off x="479999" y="1341440"/>
          <a:ext cx="3000000" cy="3000000"/>
        </p:xfrm>
        <a:graphic>
          <a:graphicData uri="http://schemas.openxmlformats.org/drawingml/2006/table">
            <a:tbl>
              <a:tblPr>
                <a:noFill/>
                <a:tableStyleId>{B4053881-EFE1-41EA-B445-0CC1B075E6D4}</a:tableStyleId>
              </a:tblPr>
              <a:tblGrid>
                <a:gridCol w="2836225"/>
                <a:gridCol w="2864400"/>
                <a:gridCol w="3085300"/>
                <a:gridCol w="2484900"/>
              </a:tblGrid>
              <a:tr h="374450">
                <a:tc>
                  <a:txBody>
                    <a:bodyPr/>
                    <a:lstStyle/>
                    <a:p>
                      <a:pPr indent="0" lvl="0" marL="0" marR="0" rtl="0" algn="ctr">
                        <a:lnSpc>
                          <a:spcPct val="100000"/>
                        </a:lnSpc>
                        <a:spcBef>
                          <a:spcPts val="0"/>
                        </a:spcBef>
                        <a:spcAft>
                          <a:spcPts val="0"/>
                        </a:spcAft>
                        <a:buClr>
                          <a:schemeClr val="accent2"/>
                        </a:buClr>
                        <a:buSzPts val="1800"/>
                        <a:buFont typeface="Noto Sans Symbols"/>
                        <a:buNone/>
                      </a:pPr>
                      <a:r>
                        <a:rPr b="1" i="0" lang="en-US" sz="1800" u="none" cap="none" strike="noStrike">
                          <a:solidFill>
                            <a:schemeClr val="lt1"/>
                          </a:solidFill>
                          <a:latin typeface="Calibri"/>
                          <a:ea typeface="Calibri"/>
                          <a:cs typeface="Calibri"/>
                          <a:sym typeface="Calibri"/>
                        </a:rPr>
                        <a:t>WHO</a:t>
                      </a:r>
                      <a:r>
                        <a:rPr b="1" baseline="30000" i="0" lang="en-US" sz="1800" u="none" cap="none" strike="noStrike">
                          <a:solidFill>
                            <a:schemeClr val="lt1"/>
                          </a:solidFill>
                          <a:latin typeface="Calibri"/>
                          <a:ea typeface="Calibri"/>
                          <a:cs typeface="Calibri"/>
                          <a:sym typeface="Calibri"/>
                        </a:rPr>
                        <a:t>[1]</a:t>
                      </a:r>
                      <a:endParaRPr/>
                    </a:p>
                  </a:txBody>
                  <a:tcPr marT="45725" marB="45725" marR="121700" marL="121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482"/>
                    </a:solidFill>
                  </a:tcPr>
                </a:tc>
                <a:tc>
                  <a:txBody>
                    <a:bodyPr/>
                    <a:lstStyle/>
                    <a:p>
                      <a:pPr indent="0" lvl="0" marL="0" marR="0" rtl="0" algn="ctr">
                        <a:lnSpc>
                          <a:spcPct val="100000"/>
                        </a:lnSpc>
                        <a:spcBef>
                          <a:spcPts val="0"/>
                        </a:spcBef>
                        <a:spcAft>
                          <a:spcPts val="0"/>
                        </a:spcAft>
                        <a:buClr>
                          <a:schemeClr val="accent2"/>
                        </a:buClr>
                        <a:buSzPts val="1800"/>
                        <a:buFont typeface="Noto Sans Symbols"/>
                        <a:buNone/>
                      </a:pPr>
                      <a:r>
                        <a:rPr b="1" i="0" lang="en-US" sz="1800" u="none" cap="none" strike="noStrike">
                          <a:solidFill>
                            <a:schemeClr val="lt1"/>
                          </a:solidFill>
                          <a:latin typeface="Calibri"/>
                          <a:ea typeface="Calibri"/>
                          <a:cs typeface="Calibri"/>
                          <a:sym typeface="Calibri"/>
                        </a:rPr>
                        <a:t>IAS-USA</a:t>
                      </a:r>
                      <a:r>
                        <a:rPr b="1" baseline="30000" i="0" lang="en-US" sz="1800" u="none" cap="none" strike="noStrike">
                          <a:solidFill>
                            <a:schemeClr val="lt1"/>
                          </a:solidFill>
                          <a:latin typeface="Calibri"/>
                          <a:ea typeface="Calibri"/>
                          <a:cs typeface="Calibri"/>
                          <a:sym typeface="Calibri"/>
                        </a:rPr>
                        <a:t>[2]</a:t>
                      </a:r>
                      <a:endParaRPr/>
                    </a:p>
                  </a:txBody>
                  <a:tcPr marT="45725" marB="45725" marR="121700" marL="121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482"/>
                    </a:solidFill>
                  </a:tcPr>
                </a:tc>
                <a:tc>
                  <a:txBody>
                    <a:bodyPr/>
                    <a:lstStyle/>
                    <a:p>
                      <a:pPr indent="0" lvl="0" marL="0" marR="0" rtl="0" algn="ctr">
                        <a:lnSpc>
                          <a:spcPct val="100000"/>
                        </a:lnSpc>
                        <a:spcBef>
                          <a:spcPts val="0"/>
                        </a:spcBef>
                        <a:spcAft>
                          <a:spcPts val="0"/>
                        </a:spcAft>
                        <a:buClr>
                          <a:schemeClr val="accent2"/>
                        </a:buClr>
                        <a:buSzPts val="1800"/>
                        <a:buFont typeface="Noto Sans Symbols"/>
                        <a:buNone/>
                      </a:pPr>
                      <a:r>
                        <a:rPr b="1" i="0" lang="en-US" sz="1800" u="none" cap="none" strike="noStrike">
                          <a:solidFill>
                            <a:schemeClr val="lt1"/>
                          </a:solidFill>
                          <a:latin typeface="Calibri"/>
                          <a:ea typeface="Calibri"/>
                          <a:cs typeface="Calibri"/>
                          <a:sym typeface="Calibri"/>
                        </a:rPr>
                        <a:t>EACS</a:t>
                      </a:r>
                      <a:r>
                        <a:rPr b="1" baseline="30000" i="0" lang="en-US" sz="1800" u="none" cap="none" strike="noStrike">
                          <a:solidFill>
                            <a:schemeClr val="lt1"/>
                          </a:solidFill>
                          <a:latin typeface="Calibri"/>
                          <a:ea typeface="Calibri"/>
                          <a:cs typeface="Calibri"/>
                          <a:sym typeface="Calibri"/>
                        </a:rPr>
                        <a:t>[3]</a:t>
                      </a:r>
                      <a:endParaRPr/>
                    </a:p>
                  </a:txBody>
                  <a:tcPr marT="45725" marB="45725" marR="121700" marL="121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482"/>
                    </a:solidFill>
                  </a:tcPr>
                </a:tc>
                <a:tc>
                  <a:txBody>
                    <a:bodyPr/>
                    <a:lstStyle/>
                    <a:p>
                      <a:pPr indent="0" lvl="0" marL="0" marR="0" rtl="0" algn="ctr">
                        <a:lnSpc>
                          <a:spcPct val="100000"/>
                        </a:lnSpc>
                        <a:spcBef>
                          <a:spcPts val="0"/>
                        </a:spcBef>
                        <a:spcAft>
                          <a:spcPts val="0"/>
                        </a:spcAft>
                        <a:buClr>
                          <a:schemeClr val="accent2"/>
                        </a:buClr>
                        <a:buSzPts val="1800"/>
                        <a:buFont typeface="Noto Sans Symbols"/>
                        <a:buNone/>
                      </a:pPr>
                      <a:r>
                        <a:rPr b="1" i="0" lang="en-US" sz="1800" u="none" cap="none" strike="noStrike">
                          <a:solidFill>
                            <a:schemeClr val="lt1"/>
                          </a:solidFill>
                          <a:latin typeface="Calibri"/>
                          <a:ea typeface="Calibri"/>
                          <a:cs typeface="Calibri"/>
                          <a:sym typeface="Calibri"/>
                        </a:rPr>
                        <a:t>DHHS</a:t>
                      </a:r>
                      <a:r>
                        <a:rPr b="1" baseline="30000" i="0" lang="en-US" sz="1800" u="none" cap="none" strike="noStrike">
                          <a:solidFill>
                            <a:schemeClr val="lt1"/>
                          </a:solidFill>
                          <a:latin typeface="Calibri"/>
                          <a:ea typeface="Calibri"/>
                          <a:cs typeface="Calibri"/>
                          <a:sym typeface="Calibri"/>
                        </a:rPr>
                        <a:t>[4]</a:t>
                      </a:r>
                      <a:endParaRPr/>
                    </a:p>
                  </a:txBody>
                  <a:tcPr marT="45725" marB="45725" marR="121700" marL="121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482"/>
                    </a:solidFill>
                  </a:tcPr>
                </a:tc>
              </a:tr>
              <a:tr h="3744475">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181818"/>
                          </a:solidFill>
                          <a:latin typeface="Calibri"/>
                          <a:ea typeface="Calibri"/>
                          <a:cs typeface="Calibri"/>
                          <a:sym typeface="Calibri"/>
                        </a:rPr>
                        <a:t>Preferred First-line Regimen </a:t>
                      </a:r>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181818"/>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Noto Sans Symbols"/>
                        <a:buChar char="▪"/>
                      </a:pPr>
                      <a:r>
                        <a:rPr b="1" i="0" lang="en-US" sz="1800" u="none" cap="none" strike="noStrike">
                          <a:solidFill>
                            <a:schemeClr val="lt1"/>
                          </a:solidFill>
                          <a:latin typeface="Calibri"/>
                          <a:ea typeface="Calibri"/>
                          <a:cs typeface="Calibri"/>
                          <a:sym typeface="Calibri"/>
                        </a:rPr>
                        <a:t>DTG + 3TC(FTC)+ TDF</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Noto Sans Symbols"/>
                        <a:buNone/>
                      </a:pPr>
                      <a:r>
                        <a:t/>
                      </a:r>
                      <a:endParaRPr b="0" i="1" sz="1800" u="none"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Noto Sans Symbols"/>
                        <a:buNone/>
                      </a:pPr>
                      <a:r>
                        <a:rPr b="0" i="1" lang="en-US" sz="1800" u="none" cap="none" strike="noStrike">
                          <a:solidFill>
                            <a:srgbClr val="181818"/>
                          </a:solidFill>
                          <a:latin typeface="Calibri"/>
                          <a:ea typeface="Calibri"/>
                          <a:cs typeface="Calibri"/>
                          <a:sym typeface="Calibri"/>
                        </a:rPr>
                        <a:t>Alternative</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EFV400+3TC(FTC)+ TDF</a:t>
                      </a:r>
                      <a:endParaRPr b="0" i="0" sz="1800" u="none"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81818"/>
                        </a:solidFill>
                        <a:latin typeface="Calibri"/>
                        <a:ea typeface="Calibri"/>
                        <a:cs typeface="Calibri"/>
                        <a:sym typeface="Calibri"/>
                      </a:endParaRPr>
                    </a:p>
                  </a:txBody>
                  <a:tcPr marT="45725" marB="45725" marR="121700" marL="121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181818"/>
                          </a:solidFill>
                          <a:latin typeface="Calibri"/>
                          <a:ea typeface="Calibri"/>
                          <a:cs typeface="Calibri"/>
                          <a:sym typeface="Calibri"/>
                        </a:rPr>
                        <a:t>Generally Recommended Initial Regimens </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BIC/FTC/TAF</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DTG/ABC/3TC</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DTG + FTC/TAF</a:t>
                      </a:r>
                      <a:endParaRPr/>
                    </a:p>
                  </a:txBody>
                  <a:tcPr marT="45725" marB="45725" marR="121700" marL="121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B94C6"/>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181818"/>
                          </a:solidFill>
                          <a:latin typeface="Calibri"/>
                          <a:ea typeface="Calibri"/>
                          <a:cs typeface="Calibri"/>
                          <a:sym typeface="Calibri"/>
                        </a:rPr>
                        <a:t>Recommended Regimens (Preferred) </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BIC/FTC/TAF</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DTG/ABC/3TC</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DTG + FTC/TAF or XTC/TDF</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RAL + FTC/TAF or XTC/TDF</a:t>
                      </a:r>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18181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181818"/>
                          </a:solidFill>
                          <a:latin typeface="Calibri"/>
                          <a:ea typeface="Calibri"/>
                          <a:cs typeface="Calibri"/>
                          <a:sym typeface="Calibri"/>
                        </a:rPr>
                        <a:t>Recommended Regimens </a:t>
                      </a:r>
                      <a:endParaRPr/>
                    </a:p>
                    <a:p>
                      <a:pPr indent="-285750" lvl="0" marL="285750" marR="0" rtl="0" algn="l">
                        <a:lnSpc>
                          <a:spcPct val="100000"/>
                        </a:lnSpc>
                        <a:spcBef>
                          <a:spcPts val="0"/>
                        </a:spcBef>
                        <a:spcAft>
                          <a:spcPts val="0"/>
                        </a:spcAft>
                        <a:buClr>
                          <a:srgbClr val="000000"/>
                        </a:buClr>
                        <a:buSzPts val="1800"/>
                        <a:buFont typeface="Noto Sans Symbols"/>
                        <a:buChar char="▪"/>
                      </a:pPr>
                      <a:r>
                        <a:rPr b="0" lang="en-US" sz="1800" u="none" cap="none" strike="noStrike">
                          <a:solidFill>
                            <a:srgbClr val="0E1713"/>
                          </a:solidFill>
                          <a:latin typeface="Calibri"/>
                          <a:ea typeface="Calibri"/>
                          <a:cs typeface="Calibri"/>
                          <a:sym typeface="Calibri"/>
                        </a:rPr>
                        <a:t>DOR </a:t>
                      </a:r>
                      <a:r>
                        <a:rPr b="0" i="0" lang="en-US" sz="1800" u="none" cap="none" strike="noStrike">
                          <a:solidFill>
                            <a:srgbClr val="181818"/>
                          </a:solidFill>
                          <a:latin typeface="Calibri"/>
                          <a:ea typeface="Calibri"/>
                          <a:cs typeface="Calibri"/>
                          <a:sym typeface="Calibri"/>
                        </a:rPr>
                        <a:t>+ FTC/TAF or XTC/TDF</a:t>
                      </a:r>
                      <a:endParaRPr b="0" sz="1800" u="none" cap="none" strike="noStrike">
                        <a:solidFill>
                          <a:srgbClr val="0E1713"/>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Noto Sans Symbols"/>
                        <a:buChar char="▪"/>
                      </a:pPr>
                      <a:r>
                        <a:rPr b="0" lang="en-US" sz="1800" u="none" cap="none" strike="noStrike">
                          <a:solidFill>
                            <a:srgbClr val="0E1713"/>
                          </a:solidFill>
                          <a:latin typeface="Calibri"/>
                          <a:ea typeface="Calibri"/>
                          <a:cs typeface="Calibri"/>
                          <a:sym typeface="Calibri"/>
                        </a:rPr>
                        <a:t>DRV + (COBI or RTV) + (FTC/TAF or XTC/TDF)</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DTG + 3TC</a:t>
                      </a:r>
                      <a:endParaRPr/>
                    </a:p>
                    <a:p>
                      <a:pPr indent="-285750" lvl="0" marL="285750" marR="0" rtl="0" algn="l">
                        <a:lnSpc>
                          <a:spcPct val="100000"/>
                        </a:lnSpc>
                        <a:spcBef>
                          <a:spcPts val="0"/>
                        </a:spcBef>
                        <a:spcAft>
                          <a:spcPts val="0"/>
                        </a:spcAft>
                        <a:buClr>
                          <a:srgbClr val="000000"/>
                        </a:buClr>
                        <a:buSzPts val="1800"/>
                        <a:buFont typeface="Noto Sans Symbols"/>
                        <a:buChar char="▪"/>
                      </a:pPr>
                      <a:r>
                        <a:rPr b="0" lang="en-US" sz="1800" u="none" cap="none" strike="noStrike">
                          <a:solidFill>
                            <a:srgbClr val="0E1713"/>
                          </a:solidFill>
                          <a:latin typeface="Calibri"/>
                          <a:ea typeface="Calibri"/>
                          <a:cs typeface="Calibri"/>
                          <a:sym typeface="Calibri"/>
                        </a:rPr>
                        <a:t>RPV </a:t>
                      </a:r>
                      <a:r>
                        <a:rPr b="0" i="0" lang="en-US" sz="1800" u="none" cap="none" strike="noStrike">
                          <a:solidFill>
                            <a:srgbClr val="181818"/>
                          </a:solidFill>
                          <a:latin typeface="Calibri"/>
                          <a:ea typeface="Calibri"/>
                          <a:cs typeface="Calibri"/>
                          <a:sym typeface="Calibri"/>
                        </a:rPr>
                        <a:t>+ FTC/TAF or XTC/TDF</a:t>
                      </a:r>
                      <a:endParaRPr/>
                    </a:p>
                  </a:txBody>
                  <a:tcPr marT="45725" marB="45725" marR="121700" marL="121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181818"/>
                          </a:solidFill>
                          <a:latin typeface="Calibri"/>
                          <a:ea typeface="Calibri"/>
                          <a:cs typeface="Calibri"/>
                          <a:sym typeface="Calibri"/>
                        </a:rPr>
                        <a:t>Recommended Initial Regimens for Most PWH </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BIC/FTC/TAF</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DTG/3TC*</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Calibri"/>
                          <a:ea typeface="Calibri"/>
                          <a:cs typeface="Calibri"/>
                          <a:sym typeface="Calibri"/>
                        </a:rPr>
                        <a:t>DTG/ABC/3TC</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DTG + XTC + (TAF or TDF)</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181818"/>
                          </a:solidFill>
                          <a:latin typeface="Calibri"/>
                          <a:ea typeface="Calibri"/>
                          <a:cs typeface="Calibri"/>
                          <a:sym typeface="Calibri"/>
                        </a:rPr>
                        <a:t>RAL + XTC + (TAF or TDF)</a:t>
                      </a:r>
                      <a:endParaRPr/>
                    </a:p>
                  </a:txBody>
                  <a:tcPr marT="45725" marB="45725" marR="121700" marL="121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69696"/>
                    </a:solidFill>
                  </a:tcPr>
                </a:tc>
              </a:tr>
            </a:tbl>
          </a:graphicData>
        </a:graphic>
      </p:graphicFrame>
      <p:sp>
        <p:nvSpPr>
          <p:cNvPr id="358" name="Google Shape;358;p14"/>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p>
            <a:pPr indent="0" lvl="0" marL="0" marR="0" rtl="0" algn="l">
              <a:lnSpc>
                <a:spcPct val="100000"/>
              </a:lnSpc>
              <a:spcBef>
                <a:spcPts val="0"/>
              </a:spcBef>
              <a:spcAft>
                <a:spcPts val="0"/>
              </a:spcAft>
              <a:buClr>
                <a:srgbClr val="455560"/>
              </a:buClr>
              <a:buSzPts val="3600"/>
              <a:buFont typeface="Calibri"/>
              <a:buNone/>
            </a:pPr>
            <a:r>
              <a:rPr lang="en-US" sz="3600">
                <a:solidFill>
                  <a:srgbClr val="455560"/>
                </a:solidFill>
                <a:latin typeface="Calibri"/>
                <a:ea typeface="Calibri"/>
                <a:cs typeface="Calibri"/>
                <a:sym typeface="Calibri"/>
              </a:rPr>
              <a:t>First-line ART in guidelines</a:t>
            </a:r>
            <a:endParaRPr b="0" i="0" sz="1800" u="none" cap="none" strike="noStrike">
              <a:solidFill>
                <a:srgbClr val="000000"/>
              </a:solidFill>
            </a:endParaRPr>
          </a:p>
        </p:txBody>
      </p:sp>
      <p:sp>
        <p:nvSpPr>
          <p:cNvPr id="359" name="Google Shape;359;p14"/>
          <p:cNvSpPr txBox="1"/>
          <p:nvPr/>
        </p:nvSpPr>
        <p:spPr>
          <a:xfrm>
            <a:off x="441186" y="5981074"/>
            <a:ext cx="4925630" cy="830997"/>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Noto Sans Symbols"/>
              <a:buNone/>
            </a:pPr>
            <a:r>
              <a:rPr lang="en-US" sz="1200">
                <a:solidFill>
                  <a:schemeClr val="dk1"/>
                </a:solidFill>
                <a:latin typeface="Calibri"/>
                <a:ea typeface="Calibri"/>
                <a:cs typeface="Calibri"/>
                <a:sym typeface="Calibri"/>
              </a:rPr>
              <a:t>1. WHO Policy Brief. July 2019. 2</a:t>
            </a:r>
            <a:r>
              <a:rPr b="0"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Saag. JAMA. 2018;320:379.</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Noto Sans Symbols"/>
              <a:buNone/>
            </a:pPr>
            <a:r>
              <a:rPr lang="en-US" sz="1200">
                <a:solidFill>
                  <a:schemeClr val="dk1"/>
                </a:solidFill>
                <a:latin typeface="Calibri"/>
                <a:ea typeface="Calibri"/>
                <a:cs typeface="Calibri"/>
                <a:sym typeface="Calibri"/>
              </a:rPr>
              <a:t>3. EACS Guidelines. November 2019. 4. DHHS Guidelines. December 2019</a:t>
            </a:r>
            <a:endParaRPr/>
          </a:p>
          <a:p>
            <a:pPr indent="0" lvl="0" marL="0" marR="0" rtl="0" algn="l">
              <a:lnSpc>
                <a:spcPct val="100000"/>
              </a:lnSpc>
              <a:spcBef>
                <a:spcPts val="0"/>
              </a:spcBef>
              <a:spcAft>
                <a:spcPts val="0"/>
              </a:spcAft>
              <a:buClr>
                <a:srgbClr val="FEFDDE"/>
              </a:buClr>
              <a:buSzPts val="1200"/>
              <a:buFont typeface="Noto Sans Symbols"/>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Noto Sans Symbols"/>
              <a:buNone/>
            </a:pPr>
            <a:r>
              <a:rPr lang="en-US" sz="1200">
                <a:solidFill>
                  <a:schemeClr val="dk1"/>
                </a:solidFill>
                <a:latin typeface="Calibri"/>
                <a:ea typeface="Calibri"/>
                <a:cs typeface="Calibri"/>
                <a:sym typeface="Calibri"/>
              </a:rPr>
              <a:t>Table adapted from CCO. </a:t>
            </a:r>
            <a:endParaRPr b="0" sz="1200">
              <a:solidFill>
                <a:schemeClr val="dk1"/>
              </a:solidFill>
              <a:latin typeface="Calibri"/>
              <a:ea typeface="Calibri"/>
              <a:cs typeface="Calibri"/>
              <a:sym typeface="Calibri"/>
            </a:endParaRPr>
          </a:p>
        </p:txBody>
      </p:sp>
      <p:sp>
        <p:nvSpPr>
          <p:cNvPr id="360" name="Google Shape;360;p14"/>
          <p:cNvSpPr txBox="1"/>
          <p:nvPr/>
        </p:nvSpPr>
        <p:spPr>
          <a:xfrm>
            <a:off x="681177" y="5460374"/>
            <a:ext cx="11069637" cy="520700"/>
          </a:xfrm>
          <a:prstGeom prst="rect">
            <a:avLst/>
          </a:prstGeom>
          <a:noFill/>
          <a:ln>
            <a:noFill/>
          </a:ln>
        </p:spPr>
        <p:txBody>
          <a:bodyPr anchorCtr="0" anchor="t" bIns="44450" lIns="90475" spcFirstLastPara="1" rIns="90475" wrap="square" tIns="44450">
            <a:spAutoFit/>
          </a:bodyPr>
          <a:lstStyle/>
          <a:p>
            <a:pPr indent="0" lvl="0" marL="0" marR="0" rtl="0" algn="l">
              <a:lnSpc>
                <a:spcPct val="100000"/>
              </a:lnSpc>
              <a:spcBef>
                <a:spcPts val="0"/>
              </a:spcBef>
              <a:spcAft>
                <a:spcPts val="0"/>
              </a:spcAft>
              <a:buClr>
                <a:schemeClr val="folHlink"/>
              </a:buClr>
              <a:buSzPts val="1400"/>
              <a:buFont typeface="Noto Sans Symbols"/>
              <a:buNone/>
            </a:pPr>
            <a:r>
              <a:rPr lang="en-US" sz="1400">
                <a:solidFill>
                  <a:schemeClr val="dk1"/>
                </a:solidFill>
                <a:latin typeface="Calibri"/>
                <a:ea typeface="Calibri"/>
                <a:cs typeface="Calibri"/>
                <a:sym typeface="Calibri"/>
              </a:rPr>
              <a:t>*Except when HIV RNA &gt; 500,000 copies/mL, HBV coinfected, or ART to be started before RT genotypic resistance testing or HBV testing results available.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15"/>
          <p:cNvPicPr preferRelativeResize="0"/>
          <p:nvPr>
            <p:ph idx="1" type="body"/>
          </p:nvPr>
        </p:nvPicPr>
        <p:blipFill rotWithShape="1">
          <a:blip r:embed="rId3">
            <a:alphaModFix/>
          </a:blip>
          <a:srcRect b="0" l="0" r="0" t="0"/>
          <a:stretch/>
        </p:blipFill>
        <p:spPr>
          <a:xfrm>
            <a:off x="480000" y="241470"/>
            <a:ext cx="11226364" cy="6304035"/>
          </a:xfrm>
          <a:prstGeom prst="rect">
            <a:avLst/>
          </a:prstGeom>
          <a:noFill/>
          <a:ln>
            <a:noFill/>
          </a:ln>
        </p:spPr>
      </p:pic>
      <p:sp>
        <p:nvSpPr>
          <p:cNvPr id="367" name="Google Shape;367;p15"/>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368" name="Google Shape;368;p15"/>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15"/>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p>
            <a:pPr indent="0" lvl="0" marL="0" rtl="0" algn="l">
              <a:lnSpc>
                <a:spcPct val="110000"/>
              </a:lnSpc>
              <a:spcBef>
                <a:spcPts val="0"/>
              </a:spcBef>
              <a:spcAft>
                <a:spcPts val="0"/>
              </a:spcAft>
              <a:buSzPts val="64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6"/>
          <p:cNvSpPr txBox="1"/>
          <p:nvPr>
            <p:ph type="ctrTitle"/>
          </p:nvPr>
        </p:nvSpPr>
        <p:spPr>
          <a:xfrm>
            <a:off x="7797578" y="1220103"/>
            <a:ext cx="4321905" cy="408709"/>
          </a:xfrm>
          <a:prstGeom prst="rect">
            <a:avLst/>
          </a:prstGeom>
          <a:noFill/>
          <a:ln>
            <a:noFill/>
          </a:ln>
        </p:spPr>
        <p:txBody>
          <a:bodyPr anchorCtr="0" anchor="b" bIns="0" lIns="18000" spcFirstLastPara="1" rIns="360000" wrap="square" tIns="0">
            <a:noAutofit/>
          </a:bodyPr>
          <a:lstStyle/>
          <a:p>
            <a:pPr indent="0" lvl="0" marL="0" rtl="0" algn="ctr">
              <a:lnSpc>
                <a:spcPct val="90000"/>
              </a:lnSpc>
              <a:spcBef>
                <a:spcPts val="0"/>
              </a:spcBef>
              <a:spcAft>
                <a:spcPts val="0"/>
              </a:spcAft>
              <a:buClr>
                <a:srgbClr val="0070C0"/>
              </a:buClr>
              <a:buSzPts val="1600"/>
              <a:buFont typeface="Arial"/>
              <a:buNone/>
            </a:pPr>
            <a:r>
              <a:rPr b="1" lang="en-US" sz="1600">
                <a:solidFill>
                  <a:srgbClr val="0070C0"/>
                </a:solidFill>
              </a:rPr>
              <a:t>DTG and PIs (LPVr) in 2</a:t>
            </a:r>
            <a:r>
              <a:rPr b="1" baseline="30000" lang="en-US" sz="1600">
                <a:solidFill>
                  <a:srgbClr val="0070C0"/>
                </a:solidFill>
              </a:rPr>
              <a:t>nd</a:t>
            </a:r>
            <a:r>
              <a:rPr b="1" lang="en-US" sz="1600">
                <a:solidFill>
                  <a:srgbClr val="0070C0"/>
                </a:solidFill>
              </a:rPr>
              <a:t> line ART</a:t>
            </a:r>
            <a:endParaRPr/>
          </a:p>
        </p:txBody>
      </p:sp>
      <p:graphicFrame>
        <p:nvGraphicFramePr>
          <p:cNvPr id="376" name="Google Shape;376;p16"/>
          <p:cNvGraphicFramePr/>
          <p:nvPr/>
        </p:nvGraphicFramePr>
        <p:xfrm>
          <a:off x="7208196" y="1785082"/>
          <a:ext cx="3000000" cy="3000000"/>
        </p:xfrm>
        <a:graphic>
          <a:graphicData uri="http://schemas.openxmlformats.org/drawingml/2006/table">
            <a:tbl>
              <a:tblPr bandRow="1" firstRow="1" lastRow="1">
                <a:noFill/>
                <a:tableStyleId>{8A2661D7-8EBD-46A5-ADF7-B4BB6563F937}</a:tableStyleId>
              </a:tblPr>
              <a:tblGrid>
                <a:gridCol w="2528600"/>
                <a:gridCol w="1268300"/>
                <a:gridCol w="1186900"/>
              </a:tblGrid>
              <a:tr h="527950">
                <a:tc>
                  <a:txBody>
                    <a:bodyPr/>
                    <a:lstStyle/>
                    <a:p>
                      <a:pPr indent="0" lvl="0" marL="0" marR="0" rtl="0" algn="ctr">
                        <a:spcBef>
                          <a:spcPts val="0"/>
                        </a:spcBef>
                        <a:spcAft>
                          <a:spcPts val="0"/>
                        </a:spcAft>
                        <a:buNone/>
                      </a:pPr>
                      <a:r>
                        <a:rPr lang="en-US" sz="1200" u="none" cap="none" strike="noStrike"/>
                        <a:t>major outcomes</a:t>
                      </a:r>
                      <a:endParaRPr/>
                    </a:p>
                  </a:txBody>
                  <a:tcPr marT="45725" marB="45725" marR="121925" marL="121925" anchor="ctr"/>
                </a:tc>
                <a:tc>
                  <a:txBody>
                    <a:bodyPr/>
                    <a:lstStyle/>
                    <a:p>
                      <a:pPr indent="0" lvl="0" marL="0" marR="0" rtl="0" algn="ctr">
                        <a:spcBef>
                          <a:spcPts val="0"/>
                        </a:spcBef>
                        <a:spcAft>
                          <a:spcPts val="0"/>
                        </a:spcAft>
                        <a:buNone/>
                      </a:pPr>
                      <a:r>
                        <a:rPr lang="en-US" sz="1200" u="none" cap="none" strike="noStrike"/>
                        <a:t>DTG vs LPVr</a:t>
                      </a:r>
                      <a:endParaRPr baseline="-25000" sz="1200" u="none" cap="none" strike="noStrike"/>
                    </a:p>
                  </a:txBody>
                  <a:tcPr marT="45725" marB="45725" marR="121925" marL="121925" anchor="ctr"/>
                </a:tc>
                <a:tc>
                  <a:txBody>
                    <a:bodyPr/>
                    <a:lstStyle/>
                    <a:p>
                      <a:pPr indent="0" lvl="0" marL="0" marR="0" rtl="0" algn="ctr">
                        <a:lnSpc>
                          <a:spcPct val="100000"/>
                        </a:lnSpc>
                        <a:spcBef>
                          <a:spcPts val="0"/>
                        </a:spcBef>
                        <a:spcAft>
                          <a:spcPts val="0"/>
                        </a:spcAft>
                        <a:buClr>
                          <a:schemeClr val="lt1"/>
                        </a:buClr>
                        <a:buSzPts val="1200"/>
                        <a:buFont typeface="Arial"/>
                        <a:buNone/>
                      </a:pPr>
                      <a:r>
                        <a:rPr b="1" lang="en-US" sz="1200" u="none" cap="none" strike="noStrike">
                          <a:solidFill>
                            <a:schemeClr val="lt1"/>
                          </a:solidFill>
                          <a:latin typeface="Arial"/>
                          <a:ea typeface="Arial"/>
                          <a:cs typeface="Arial"/>
                          <a:sym typeface="Arial"/>
                        </a:rPr>
                        <a:t>quality of evidence</a:t>
                      </a:r>
                      <a:endParaRPr/>
                    </a:p>
                  </a:txBody>
                  <a:tcPr marT="45725" marB="45725" marR="121925" marL="121925" anchor="ctr"/>
                </a:tc>
              </a:tr>
              <a:tr h="491400">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rPr>
                        <a:t>Treatment discontinuation (any or due AEs)</a:t>
                      </a:r>
                      <a:endParaRPr b="1" sz="1200" u="none" cap="none" strike="noStrike">
                        <a:solidFill>
                          <a:schemeClr val="dk1"/>
                        </a:solidFill>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u="none" cap="none" strike="noStrike">
                          <a:solidFill>
                            <a:srgbClr val="FFFF00"/>
                          </a:solidFill>
                        </a:rPr>
                        <a:t>DTG probably better</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u="none" cap="none" strike="noStrike">
                          <a:solidFill>
                            <a:schemeClr val="lt1"/>
                          </a:solidFill>
                        </a:rPr>
                        <a:t>high</a:t>
                      </a:r>
                      <a:endParaRPr/>
                    </a:p>
                  </a:txBody>
                  <a:tcPr marT="45725" marB="45725" marR="121925" marL="121925" anchor="ctr">
                    <a:solidFill>
                      <a:srgbClr val="969696"/>
                    </a:solidFill>
                  </a:tcPr>
                </a:tc>
              </a:tr>
              <a:tr h="296650">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rPr>
                        <a:t>Viral suppression (4-96 weeks)   </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u="none" cap="none" strike="noStrike">
                          <a:solidFill>
                            <a:srgbClr val="FFFF00"/>
                          </a:solidFill>
                        </a:rPr>
                        <a:t>DTG better</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u="none" cap="none" strike="noStrike">
                          <a:solidFill>
                            <a:schemeClr val="lt1"/>
                          </a:solidFill>
                        </a:rPr>
                        <a:t>high</a:t>
                      </a:r>
                      <a:endParaRPr/>
                    </a:p>
                  </a:txBody>
                  <a:tcPr marT="45725" marB="45725" marR="121925" marL="121925" anchor="ctr">
                    <a:solidFill>
                      <a:srgbClr val="969696"/>
                    </a:solidFill>
                  </a:tcPr>
                </a:tc>
              </a:tr>
              <a:tr h="524975">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rPr>
                        <a:t>Viral suppression  baseline VL &gt; 100,000 (48 weeks)</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u="none" cap="none" strike="noStrike">
                          <a:solidFill>
                            <a:schemeClr val="lt1"/>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u="none" cap="none" strike="noStrike">
                          <a:solidFill>
                            <a:schemeClr val="dk1"/>
                          </a:solidFill>
                        </a:rPr>
                        <a:t>moderate</a:t>
                      </a:r>
                      <a:endParaRPr/>
                    </a:p>
                  </a:txBody>
                  <a:tcPr marT="45725" marB="45725" marR="121925" marL="121925" anchor="ctr">
                    <a:solidFill>
                      <a:srgbClr val="CCFF66"/>
                    </a:solidFill>
                  </a:tcPr>
                </a:tc>
              </a:tr>
              <a:tr h="411000">
                <a:tc>
                  <a:txBody>
                    <a:bodyPr/>
                    <a:lstStyle/>
                    <a:p>
                      <a:pPr indent="0" lvl="0" marL="0" marR="0" rtl="0" algn="l">
                        <a:spcBef>
                          <a:spcPts val="0"/>
                        </a:spcBef>
                        <a:spcAft>
                          <a:spcPts val="0"/>
                        </a:spcAft>
                        <a:buNone/>
                      </a:pPr>
                      <a:r>
                        <a:rPr b="1" lang="en-US" sz="1200" u="none" cap="none" strike="noStrike">
                          <a:solidFill>
                            <a:schemeClr val="dk1"/>
                          </a:solidFill>
                        </a:rPr>
                        <a:t>CD4 recovery (24-48 weeks)</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a:solidFill>
                            <a:schemeClr val="lt1"/>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a:solidFill>
                            <a:schemeClr val="dk1"/>
                          </a:solidFill>
                        </a:rPr>
                        <a:t>moderate</a:t>
                      </a:r>
                      <a:endParaRPr/>
                    </a:p>
                  </a:txBody>
                  <a:tcPr marT="45725" marB="45725" marR="121925" marL="121925" anchor="ctr">
                    <a:solidFill>
                      <a:srgbClr val="CCFF66"/>
                    </a:solidFill>
                  </a:tcPr>
                </a:tc>
              </a:tr>
              <a:tr h="411000">
                <a:tc>
                  <a:txBody>
                    <a:bodyPr/>
                    <a:lstStyle/>
                    <a:p>
                      <a:pPr indent="0" lvl="0" marL="0" marR="0" rtl="0" algn="l">
                        <a:spcBef>
                          <a:spcPts val="0"/>
                        </a:spcBef>
                        <a:spcAft>
                          <a:spcPts val="0"/>
                        </a:spcAft>
                        <a:buNone/>
                      </a:pPr>
                      <a:r>
                        <a:rPr b="1" lang="en-US" sz="1200">
                          <a:solidFill>
                            <a:schemeClr val="dk1"/>
                          </a:solidFill>
                        </a:rPr>
                        <a:t>Mortality</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a:solidFill>
                            <a:schemeClr val="lt1"/>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a:solidFill>
                            <a:schemeClr val="dk1"/>
                          </a:solidFill>
                        </a:rPr>
                        <a:t>low</a:t>
                      </a:r>
                      <a:endParaRPr/>
                    </a:p>
                  </a:txBody>
                  <a:tcPr marT="45725" marB="45725" marR="121925" marL="121925" anchor="ctr">
                    <a:solidFill>
                      <a:srgbClr val="FFFF99"/>
                    </a:solidFill>
                  </a:tcPr>
                </a:tc>
              </a:tr>
              <a:tr h="777775">
                <a:tc>
                  <a:txBody>
                    <a:bodyPr/>
                    <a:lstStyle/>
                    <a:p>
                      <a:pPr indent="0" lvl="0" marL="0" marR="0" rtl="0" algn="l">
                        <a:spcBef>
                          <a:spcPts val="0"/>
                        </a:spcBef>
                        <a:spcAft>
                          <a:spcPts val="0"/>
                        </a:spcAft>
                        <a:buNone/>
                      </a:pPr>
                      <a:r>
                        <a:rPr b="1" lang="en-US" sz="1200">
                          <a:solidFill>
                            <a:schemeClr val="dk1"/>
                          </a:solidFill>
                        </a:rPr>
                        <a:t>Neuropsychiatric AEs (any grade)</a:t>
                      </a:r>
                      <a:endParaRPr/>
                    </a:p>
                    <a:p>
                      <a:pPr indent="0" lvl="0" marL="0" marR="0" rtl="0" algn="l">
                        <a:spcBef>
                          <a:spcPts val="0"/>
                        </a:spcBef>
                        <a:spcAft>
                          <a:spcPts val="0"/>
                        </a:spcAft>
                        <a:buNone/>
                      </a:pPr>
                      <a:r>
                        <a:t/>
                      </a:r>
                      <a:endParaRPr b="1" sz="1200">
                        <a:solidFill>
                          <a:schemeClr val="dk1"/>
                        </a:solidFill>
                      </a:endParaRPr>
                    </a:p>
                    <a:p>
                      <a:pPr indent="0" lvl="0" marL="0" marR="0" rtl="0" algn="l">
                        <a:spcBef>
                          <a:spcPts val="0"/>
                        </a:spcBef>
                        <a:spcAft>
                          <a:spcPts val="0"/>
                        </a:spcAft>
                        <a:buNone/>
                      </a:pPr>
                      <a:r>
                        <a:t/>
                      </a:r>
                      <a:endParaRPr b="1" sz="1200">
                        <a:solidFill>
                          <a:schemeClr val="dk1"/>
                        </a:solidFill>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a:solidFill>
                            <a:schemeClr val="lt1"/>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a:t>low</a:t>
                      </a:r>
                      <a:endParaRPr/>
                    </a:p>
                  </a:txBody>
                  <a:tcPr marT="45725" marB="45725" marR="121925" marL="121925" anchor="ctr">
                    <a:solidFill>
                      <a:srgbClr val="FFFF99"/>
                    </a:solidFill>
                  </a:tcPr>
                </a:tc>
              </a:tr>
              <a:tr h="316950">
                <a:tc>
                  <a:txBody>
                    <a:bodyPr/>
                    <a:lstStyle/>
                    <a:p>
                      <a:pPr indent="0" lvl="0" marL="0" marR="0" rtl="0" algn="l">
                        <a:spcBef>
                          <a:spcPts val="0"/>
                        </a:spcBef>
                        <a:spcAft>
                          <a:spcPts val="0"/>
                        </a:spcAft>
                        <a:buNone/>
                      </a:pPr>
                      <a:r>
                        <a:rPr b="1" lang="en-US" sz="1200">
                          <a:solidFill>
                            <a:schemeClr val="dk1"/>
                          </a:solidFill>
                        </a:rPr>
                        <a:t>Treatment related SAE</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a:solidFill>
                            <a:schemeClr val="lt1"/>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a:solidFill>
                            <a:schemeClr val="dk1"/>
                          </a:solidFill>
                        </a:rPr>
                        <a:t>low</a:t>
                      </a:r>
                      <a:endParaRPr/>
                    </a:p>
                  </a:txBody>
                  <a:tcPr marT="45725" marB="45725" marR="121925" marL="121925" anchor="ctr">
                    <a:solidFill>
                      <a:srgbClr val="FFFF99"/>
                    </a:solidFill>
                  </a:tcPr>
                </a:tc>
              </a:tr>
              <a:tr h="491400">
                <a:tc>
                  <a:txBody>
                    <a:bodyPr/>
                    <a:lstStyle/>
                    <a:p>
                      <a:pPr indent="0" lvl="0" marL="0" marR="0" rtl="0" algn="l">
                        <a:spcBef>
                          <a:spcPts val="0"/>
                        </a:spcBef>
                        <a:spcAft>
                          <a:spcPts val="0"/>
                        </a:spcAft>
                        <a:buNone/>
                      </a:pPr>
                      <a:r>
                        <a:rPr b="1" lang="en-US" sz="1200">
                          <a:solidFill>
                            <a:schemeClr val="dk1"/>
                          </a:solidFill>
                        </a:rPr>
                        <a:t>Treatment emergent AE, related AEs</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a:solidFill>
                            <a:srgbClr val="FFFF00"/>
                          </a:solidFill>
                        </a:rPr>
                        <a:t>DTG probably better</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a:solidFill>
                            <a:schemeClr val="lt1"/>
                          </a:solidFill>
                        </a:rPr>
                        <a:t>high</a:t>
                      </a:r>
                      <a:endParaRPr/>
                    </a:p>
                  </a:txBody>
                  <a:tcPr marT="45725" marB="45725" marR="121925" marL="121925" anchor="ctr">
                    <a:solidFill>
                      <a:srgbClr val="969696"/>
                    </a:solidFill>
                  </a:tcPr>
                </a:tc>
              </a:tr>
              <a:tr h="354125">
                <a:tc>
                  <a:txBody>
                    <a:bodyPr/>
                    <a:lstStyle/>
                    <a:p>
                      <a:pPr indent="0" lvl="0" marL="0" marR="0" rtl="0" algn="l">
                        <a:spcBef>
                          <a:spcPts val="0"/>
                        </a:spcBef>
                        <a:spcAft>
                          <a:spcPts val="0"/>
                        </a:spcAft>
                        <a:buNone/>
                      </a:pPr>
                      <a:r>
                        <a:rPr b="1" lang="en-US" sz="1200">
                          <a:solidFill>
                            <a:schemeClr val="dk1"/>
                          </a:solidFill>
                        </a:rPr>
                        <a:t>HIVDR ( overall)</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200">
                          <a:solidFill>
                            <a:schemeClr val="lt1"/>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200">
                          <a:solidFill>
                            <a:schemeClr val="dk1"/>
                          </a:solidFill>
                        </a:rPr>
                        <a:t>very low</a:t>
                      </a:r>
                      <a:endParaRPr/>
                    </a:p>
                  </a:txBody>
                  <a:tcPr marT="45725" marB="45725" marR="121925" marL="121925" anchor="ctr">
                    <a:solidFill>
                      <a:srgbClr val="FFCCFF"/>
                    </a:solidFill>
                  </a:tcPr>
                </a:tc>
              </a:tr>
            </a:tbl>
          </a:graphicData>
        </a:graphic>
      </p:graphicFrame>
      <p:sp>
        <p:nvSpPr>
          <p:cNvPr id="377" name="Google Shape;377;p16"/>
          <p:cNvSpPr txBox="1"/>
          <p:nvPr/>
        </p:nvSpPr>
        <p:spPr>
          <a:xfrm>
            <a:off x="0" y="6596893"/>
            <a:ext cx="4933571" cy="261107"/>
          </a:xfrm>
          <a:prstGeom prst="rect">
            <a:avLst/>
          </a:prstGeom>
          <a:noFill/>
          <a:ln>
            <a:noFill/>
          </a:ln>
        </p:spPr>
        <p:txBody>
          <a:bodyPr anchorCtr="0" anchor="t" bIns="45450" lIns="90925" spcFirstLastPara="1" rIns="90925" wrap="square" tIns="45450">
            <a:spAutoFit/>
          </a:bodyPr>
          <a:lstStyle/>
          <a:p>
            <a:pPr indent="0" lvl="0" marL="0" marR="0" rtl="0" algn="l">
              <a:spcBef>
                <a:spcPts val="0"/>
              </a:spcBef>
              <a:spcAft>
                <a:spcPts val="0"/>
              </a:spcAft>
              <a:buNone/>
            </a:pPr>
            <a:r>
              <a:rPr i="1" lang="en-US" sz="1100">
                <a:solidFill>
                  <a:srgbClr val="000000"/>
                </a:solidFill>
                <a:latin typeface="Arial"/>
                <a:ea typeface="Arial"/>
                <a:cs typeface="Arial"/>
                <a:sym typeface="Arial"/>
              </a:rPr>
              <a:t>Reference: Steve Kanters, For WHO ARV GDG, 5-7 June 2019</a:t>
            </a:r>
            <a:endParaRPr/>
          </a:p>
        </p:txBody>
      </p:sp>
      <p:pic>
        <p:nvPicPr>
          <p:cNvPr id="378" name="Google Shape;378;p16"/>
          <p:cNvPicPr preferRelativeResize="0"/>
          <p:nvPr/>
        </p:nvPicPr>
        <p:blipFill rotWithShape="1">
          <a:blip r:embed="rId3">
            <a:alphaModFix/>
          </a:blip>
          <a:srcRect b="0" l="0" r="0" t="0"/>
          <a:stretch/>
        </p:blipFill>
        <p:spPr>
          <a:xfrm>
            <a:off x="11125201" y="6580204"/>
            <a:ext cx="907619" cy="277796"/>
          </a:xfrm>
          <a:prstGeom prst="rect">
            <a:avLst/>
          </a:prstGeom>
          <a:noFill/>
          <a:ln>
            <a:noFill/>
          </a:ln>
        </p:spPr>
      </p:pic>
      <p:sp>
        <p:nvSpPr>
          <p:cNvPr id="379" name="Google Shape;379;p16"/>
          <p:cNvSpPr txBox="1"/>
          <p:nvPr/>
        </p:nvSpPr>
        <p:spPr>
          <a:xfrm rot="-5400000">
            <a:off x="-867483" y="5034974"/>
            <a:ext cx="269965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Tolerability, safety &amp; resistance outcomes </a:t>
            </a:r>
            <a:endParaRPr/>
          </a:p>
        </p:txBody>
      </p:sp>
      <p:sp>
        <p:nvSpPr>
          <p:cNvPr id="380" name="Google Shape;380;p16"/>
          <p:cNvSpPr txBox="1"/>
          <p:nvPr/>
        </p:nvSpPr>
        <p:spPr>
          <a:xfrm rot="-5400000">
            <a:off x="-508846" y="2639635"/>
            <a:ext cx="20504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Efficacy         outcomes</a:t>
            </a:r>
            <a:endParaRPr/>
          </a:p>
        </p:txBody>
      </p:sp>
      <p:sp>
        <p:nvSpPr>
          <p:cNvPr id="381" name="Google Shape;381;p16"/>
          <p:cNvSpPr/>
          <p:nvPr/>
        </p:nvSpPr>
        <p:spPr>
          <a:xfrm>
            <a:off x="965693" y="4327935"/>
            <a:ext cx="387928" cy="2060410"/>
          </a:xfrm>
          <a:prstGeom prst="leftBrace">
            <a:avLst>
              <a:gd fmla="val 143750" name="adj1"/>
              <a:gd fmla="val 48137" name="adj2"/>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16"/>
          <p:cNvSpPr/>
          <p:nvPr/>
        </p:nvSpPr>
        <p:spPr>
          <a:xfrm>
            <a:off x="973477" y="2316317"/>
            <a:ext cx="332510" cy="1749845"/>
          </a:xfrm>
          <a:prstGeom prst="leftBrace">
            <a:avLst>
              <a:gd fmla="val 143750" name="adj1"/>
              <a:gd fmla="val 50000" name="adj2"/>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383" name="Google Shape;383;p16"/>
          <p:cNvGraphicFramePr/>
          <p:nvPr/>
        </p:nvGraphicFramePr>
        <p:xfrm>
          <a:off x="1409748" y="1785081"/>
          <a:ext cx="3000000" cy="3000000"/>
        </p:xfrm>
        <a:graphic>
          <a:graphicData uri="http://schemas.openxmlformats.org/drawingml/2006/table">
            <a:tbl>
              <a:tblPr bandRow="1" firstRow="1" lastRow="1">
                <a:noFill/>
                <a:tableStyleId>{8A2661D7-8EBD-46A5-ADF7-B4BB6563F937}</a:tableStyleId>
              </a:tblPr>
              <a:tblGrid>
                <a:gridCol w="2862100"/>
                <a:gridCol w="1313750"/>
                <a:gridCol w="1332525"/>
              </a:tblGrid>
              <a:tr h="513350">
                <a:tc>
                  <a:txBody>
                    <a:bodyPr/>
                    <a:lstStyle/>
                    <a:p>
                      <a:pPr indent="0" lvl="0" marL="0" marR="0" rtl="0" algn="ctr">
                        <a:spcBef>
                          <a:spcPts val="0"/>
                        </a:spcBef>
                        <a:spcAft>
                          <a:spcPts val="0"/>
                        </a:spcAft>
                        <a:buNone/>
                      </a:pPr>
                      <a:r>
                        <a:rPr lang="en-US" sz="1300"/>
                        <a:t>major outcomes</a:t>
                      </a:r>
                      <a:endParaRPr/>
                    </a:p>
                  </a:txBody>
                  <a:tcPr marT="45725" marB="45725" marR="121925" marL="121925" anchor="ctr"/>
                </a:tc>
                <a:tc>
                  <a:txBody>
                    <a:bodyPr/>
                    <a:lstStyle/>
                    <a:p>
                      <a:pPr indent="0" lvl="0" marL="0" marR="0" rtl="0" algn="ctr">
                        <a:spcBef>
                          <a:spcPts val="0"/>
                        </a:spcBef>
                        <a:spcAft>
                          <a:spcPts val="0"/>
                        </a:spcAft>
                        <a:buNone/>
                      </a:pPr>
                      <a:r>
                        <a:rPr lang="en-US" sz="1300"/>
                        <a:t>EFV</a:t>
                      </a:r>
                      <a:r>
                        <a:rPr baseline="-25000" lang="en-US" sz="1300"/>
                        <a:t>400</a:t>
                      </a:r>
                      <a:r>
                        <a:rPr lang="en-US" sz="1300"/>
                        <a:t> vs EFV</a:t>
                      </a:r>
                      <a:r>
                        <a:rPr baseline="-25000" lang="en-US" sz="1300"/>
                        <a:t>600</a:t>
                      </a:r>
                      <a:endParaRPr/>
                    </a:p>
                  </a:txBody>
                  <a:tcPr marT="45725" marB="45725" marR="121925" marL="121925" anchor="ctr"/>
                </a:tc>
                <a:tc>
                  <a:txBody>
                    <a:bodyPr/>
                    <a:lstStyle/>
                    <a:p>
                      <a:pPr indent="0" lvl="0" marL="0" marR="0" rtl="0" algn="ctr">
                        <a:lnSpc>
                          <a:spcPct val="100000"/>
                        </a:lnSpc>
                        <a:spcBef>
                          <a:spcPts val="0"/>
                        </a:spcBef>
                        <a:spcAft>
                          <a:spcPts val="0"/>
                        </a:spcAft>
                        <a:buClr>
                          <a:schemeClr val="dk1"/>
                        </a:buClr>
                        <a:buSzPts val="1300"/>
                        <a:buFont typeface="Arial"/>
                        <a:buNone/>
                      </a:pPr>
                      <a:r>
                        <a:rPr baseline="-25000" lang="en-US" sz="1300"/>
                        <a:t>quality of evidence</a:t>
                      </a:r>
                      <a:endParaRPr/>
                    </a:p>
                  </a:txBody>
                  <a:tcPr marT="45725" marB="45725" marR="121925" marL="121925" anchor="ctr"/>
                </a:tc>
              </a:tr>
              <a:tr h="496575">
                <a:tc>
                  <a:txBody>
                    <a:bodyPr/>
                    <a:lstStyle/>
                    <a:p>
                      <a:pPr indent="0" lvl="0" marL="0" marR="0" rtl="0" algn="l">
                        <a:lnSpc>
                          <a:spcPct val="100000"/>
                        </a:lnSpc>
                        <a:spcBef>
                          <a:spcPts val="0"/>
                        </a:spcBef>
                        <a:spcAft>
                          <a:spcPts val="0"/>
                        </a:spcAft>
                        <a:buClr>
                          <a:schemeClr val="dk1"/>
                        </a:buClr>
                        <a:buSzPts val="1300"/>
                        <a:buFont typeface="Arial"/>
                        <a:buNone/>
                      </a:pPr>
                      <a:r>
                        <a:rPr b="1" lang="en-US" sz="1300">
                          <a:solidFill>
                            <a:schemeClr val="dk1"/>
                          </a:solidFill>
                        </a:rPr>
                        <a:t>Treatment</a:t>
                      </a:r>
                      <a:r>
                        <a:rPr b="1" lang="en-US" sz="1300">
                          <a:solidFill>
                            <a:schemeClr val="dk1"/>
                          </a:solidFill>
                        </a:rPr>
                        <a:t> discontinuation (due AEs)</a:t>
                      </a:r>
                      <a:endParaRPr b="1" sz="1300">
                        <a:solidFill>
                          <a:schemeClr val="dk1"/>
                        </a:solidFill>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EFV400 better</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high to moderate</a:t>
                      </a:r>
                      <a:endParaRPr/>
                    </a:p>
                  </a:txBody>
                  <a:tcPr marT="45725" marB="45725" marR="121925" marL="121925" anchor="ctr">
                    <a:solidFill>
                      <a:srgbClr val="DEDEDE"/>
                    </a:solidFill>
                  </a:tcPr>
                </a:tc>
              </a:tr>
              <a:tr h="701050">
                <a:tc>
                  <a:txBody>
                    <a:bodyPr/>
                    <a:lstStyle/>
                    <a:p>
                      <a:pPr indent="0" lvl="0" marL="0" marR="0" rtl="0" algn="l">
                        <a:lnSpc>
                          <a:spcPct val="100000"/>
                        </a:lnSpc>
                        <a:spcBef>
                          <a:spcPts val="0"/>
                        </a:spcBef>
                        <a:spcAft>
                          <a:spcPts val="0"/>
                        </a:spcAft>
                        <a:buClr>
                          <a:schemeClr val="dk1"/>
                        </a:buClr>
                        <a:buSzPts val="1300"/>
                        <a:buFont typeface="Arial"/>
                        <a:buNone/>
                      </a:pPr>
                      <a:r>
                        <a:rPr b="1" lang="en-US" sz="1300">
                          <a:solidFill>
                            <a:schemeClr val="dk1"/>
                          </a:solidFill>
                        </a:rPr>
                        <a:t>Viral suppression (48-96 weeks), VL suppression if baseline &gt; 100,000 (48 weeks)</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moderate</a:t>
                      </a:r>
                      <a:endParaRPr/>
                    </a:p>
                  </a:txBody>
                  <a:tcPr marT="45725" marB="45725" marR="121925" marL="121925" anchor="ctr">
                    <a:solidFill>
                      <a:srgbClr val="CCFF66"/>
                    </a:solidFill>
                  </a:tcPr>
                </a:tc>
              </a:tr>
              <a:tr h="312600">
                <a:tc>
                  <a:txBody>
                    <a:bodyPr/>
                    <a:lstStyle/>
                    <a:p>
                      <a:pPr indent="0" lvl="0" marL="0" marR="0" rtl="0" algn="l">
                        <a:spcBef>
                          <a:spcPts val="0"/>
                        </a:spcBef>
                        <a:spcAft>
                          <a:spcPts val="0"/>
                        </a:spcAft>
                        <a:buNone/>
                      </a:pPr>
                      <a:r>
                        <a:rPr b="1" lang="en-US" sz="1300">
                          <a:solidFill>
                            <a:schemeClr val="dk1"/>
                          </a:solidFill>
                        </a:rPr>
                        <a:t>CD4 recovery (24-96 weeks)</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moderate</a:t>
                      </a:r>
                      <a:endParaRPr/>
                    </a:p>
                  </a:txBody>
                  <a:tcPr marT="45725" marB="45725" marR="121925" marL="121925" anchor="ctr">
                    <a:solidFill>
                      <a:srgbClr val="CCFF66"/>
                    </a:solidFill>
                  </a:tcPr>
                </a:tc>
              </a:tr>
              <a:tr h="312600">
                <a:tc>
                  <a:txBody>
                    <a:bodyPr/>
                    <a:lstStyle/>
                    <a:p>
                      <a:pPr indent="0" lvl="0" marL="0" marR="0" rtl="0" algn="l">
                        <a:spcBef>
                          <a:spcPts val="0"/>
                        </a:spcBef>
                        <a:spcAft>
                          <a:spcPts val="0"/>
                        </a:spcAft>
                        <a:buNone/>
                      </a:pPr>
                      <a:r>
                        <a:rPr b="1" lang="en-US" sz="1300">
                          <a:solidFill>
                            <a:schemeClr val="dk1"/>
                          </a:solidFill>
                        </a:rPr>
                        <a:t>Mortality</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low</a:t>
                      </a:r>
                      <a:endParaRPr/>
                    </a:p>
                  </a:txBody>
                  <a:tcPr marT="45725" marB="45725" marR="121925" marL="121925" anchor="ctr">
                    <a:solidFill>
                      <a:srgbClr val="FFFF99"/>
                    </a:solidFill>
                  </a:tcPr>
                </a:tc>
              </a:tr>
              <a:tr h="1109975">
                <a:tc>
                  <a:txBody>
                    <a:bodyPr/>
                    <a:lstStyle/>
                    <a:p>
                      <a:pPr indent="0" lvl="0" marL="0" marR="0" rtl="0" algn="l">
                        <a:spcBef>
                          <a:spcPts val="0"/>
                        </a:spcBef>
                        <a:spcAft>
                          <a:spcPts val="0"/>
                        </a:spcAft>
                        <a:buNone/>
                      </a:pPr>
                      <a:r>
                        <a:rPr b="1" lang="en-US" sz="1300">
                          <a:solidFill>
                            <a:schemeClr val="dk1"/>
                          </a:solidFill>
                        </a:rPr>
                        <a:t>Neuropsychiatric AEs (any grade), depression </a:t>
                      </a:r>
                      <a:endParaRPr/>
                    </a:p>
                    <a:p>
                      <a:pPr indent="0" lvl="0" marL="0" marR="0" rtl="0" algn="l">
                        <a:lnSpc>
                          <a:spcPct val="100000"/>
                        </a:lnSpc>
                        <a:spcBef>
                          <a:spcPts val="0"/>
                        </a:spcBef>
                        <a:spcAft>
                          <a:spcPts val="0"/>
                        </a:spcAft>
                        <a:buClr>
                          <a:schemeClr val="dk1"/>
                        </a:buClr>
                        <a:buSzPts val="1300"/>
                        <a:buFont typeface="Arial"/>
                        <a:buNone/>
                      </a:pPr>
                      <a:r>
                        <a:rPr b="1" lang="en-US" sz="1300">
                          <a:solidFill>
                            <a:schemeClr val="dk1"/>
                          </a:solidFill>
                        </a:rPr>
                        <a:t>(grade 3 or 4), dizziness (any grade), sleep disorders (any grade)</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t>low to very low</a:t>
                      </a:r>
                      <a:endParaRPr/>
                    </a:p>
                  </a:txBody>
                  <a:tcPr marT="45725" marB="45725" marR="121925" marL="121925" anchor="ctr">
                    <a:solidFill>
                      <a:srgbClr val="BDDAF0"/>
                    </a:solidFill>
                  </a:tcPr>
                </a:tc>
              </a:tr>
              <a:tr h="292100">
                <a:tc>
                  <a:txBody>
                    <a:bodyPr/>
                    <a:lstStyle/>
                    <a:p>
                      <a:pPr indent="0" lvl="0" marL="0" marR="0" rtl="0" algn="l">
                        <a:spcBef>
                          <a:spcPts val="0"/>
                        </a:spcBef>
                        <a:spcAft>
                          <a:spcPts val="0"/>
                        </a:spcAft>
                        <a:buNone/>
                      </a:pPr>
                      <a:r>
                        <a:rPr b="1" lang="en-US" sz="1300">
                          <a:solidFill>
                            <a:schemeClr val="dk1"/>
                          </a:solidFill>
                        </a:rPr>
                        <a:t>Body weight gain</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low</a:t>
                      </a:r>
                      <a:endParaRPr/>
                    </a:p>
                  </a:txBody>
                  <a:tcPr marT="45725" marB="45725" marR="121925" marL="121925" anchor="ctr">
                    <a:solidFill>
                      <a:srgbClr val="FFFF99"/>
                    </a:solidFill>
                  </a:tcPr>
                </a:tc>
              </a:tr>
              <a:tr h="496575">
                <a:tc>
                  <a:txBody>
                    <a:bodyPr/>
                    <a:lstStyle/>
                    <a:p>
                      <a:pPr indent="0" lvl="0" marL="0" marR="0" rtl="0" algn="l">
                        <a:spcBef>
                          <a:spcPts val="0"/>
                        </a:spcBef>
                        <a:spcAft>
                          <a:spcPts val="0"/>
                        </a:spcAft>
                        <a:buNone/>
                      </a:pPr>
                      <a:r>
                        <a:rPr b="1" lang="en-US" sz="1300">
                          <a:solidFill>
                            <a:schemeClr val="dk1"/>
                          </a:solidFill>
                        </a:rPr>
                        <a:t>Treatment  related adverse events</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EFV400 better</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moderate</a:t>
                      </a:r>
                      <a:endParaRPr/>
                    </a:p>
                  </a:txBody>
                  <a:tcPr marT="45725" marB="45725" marR="121925" marL="121925" anchor="ctr">
                    <a:solidFill>
                      <a:srgbClr val="CCFF66"/>
                    </a:solidFill>
                  </a:tcPr>
                </a:tc>
              </a:tr>
              <a:tr h="496575">
                <a:tc>
                  <a:txBody>
                    <a:bodyPr/>
                    <a:lstStyle/>
                    <a:p>
                      <a:pPr indent="0" lvl="0" marL="0" marR="0" rtl="0" algn="l">
                        <a:spcBef>
                          <a:spcPts val="0"/>
                        </a:spcBef>
                        <a:spcAft>
                          <a:spcPts val="0"/>
                        </a:spcAft>
                        <a:buNone/>
                      </a:pPr>
                      <a:r>
                        <a:rPr b="1" lang="en-US" sz="1300">
                          <a:solidFill>
                            <a:schemeClr val="dk1"/>
                          </a:solidFill>
                        </a:rPr>
                        <a:t>HIVDR (overall, NRTI or anchor drug) </a:t>
                      </a:r>
                      <a:endParaRPr/>
                    </a:p>
                  </a:txBody>
                  <a:tcPr marT="45725" marB="45725" marR="121925" marL="121925" anchor="ctr">
                    <a:solidFill>
                      <a:srgbClr val="C5EDFF"/>
                    </a:solidFill>
                  </a:tcPr>
                </a:tc>
                <a:tc>
                  <a:txBody>
                    <a:bodyPr/>
                    <a:lstStyle/>
                    <a:p>
                      <a:pPr indent="0" lvl="0" marL="0" marR="0" rtl="0" algn="ctr">
                        <a:spcBef>
                          <a:spcPts val="0"/>
                        </a:spcBef>
                        <a:spcAft>
                          <a:spcPts val="0"/>
                        </a:spcAft>
                        <a:buNone/>
                      </a:pPr>
                      <a:r>
                        <a:rPr b="1" lang="en-US" sz="1300">
                          <a:solidFill>
                            <a:srgbClr val="FFFF00"/>
                          </a:solidFill>
                        </a:rPr>
                        <a:t>comparable</a:t>
                      </a:r>
                      <a:endParaRPr/>
                    </a:p>
                  </a:txBody>
                  <a:tcPr marT="45725" marB="45725" marR="121925" marL="121925" anchor="ctr">
                    <a:solidFill>
                      <a:srgbClr val="002060"/>
                    </a:solidFill>
                  </a:tcPr>
                </a:tc>
                <a:tc>
                  <a:txBody>
                    <a:bodyPr/>
                    <a:lstStyle/>
                    <a:p>
                      <a:pPr indent="0" lvl="0" marL="0" marR="0" rtl="0" algn="ctr">
                        <a:spcBef>
                          <a:spcPts val="0"/>
                        </a:spcBef>
                        <a:spcAft>
                          <a:spcPts val="0"/>
                        </a:spcAft>
                        <a:buNone/>
                      </a:pPr>
                      <a:r>
                        <a:rPr b="1" lang="en-US" sz="1300">
                          <a:solidFill>
                            <a:schemeClr val="dk1"/>
                          </a:solidFill>
                        </a:rPr>
                        <a:t>very low</a:t>
                      </a:r>
                      <a:endParaRPr/>
                    </a:p>
                  </a:txBody>
                  <a:tcPr marT="45725" marB="45725" marR="121925" marL="121925" anchor="ctr">
                    <a:solidFill>
                      <a:srgbClr val="FFCCFF"/>
                    </a:solidFill>
                  </a:tcPr>
                </a:tc>
              </a:tr>
            </a:tbl>
          </a:graphicData>
        </a:graphic>
      </p:graphicFrame>
      <p:sp>
        <p:nvSpPr>
          <p:cNvPr id="384" name="Google Shape;384;p16"/>
          <p:cNvSpPr/>
          <p:nvPr/>
        </p:nvSpPr>
        <p:spPr>
          <a:xfrm>
            <a:off x="1808582" y="1291351"/>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0C0"/>
                </a:solidFill>
                <a:latin typeface="Arial"/>
                <a:ea typeface="Arial"/>
                <a:cs typeface="Arial"/>
                <a:sym typeface="Arial"/>
              </a:rPr>
              <a:t>EFV</a:t>
            </a:r>
            <a:r>
              <a:rPr b="1" baseline="-25000" lang="en-US" sz="1800">
                <a:solidFill>
                  <a:srgbClr val="0070C0"/>
                </a:solidFill>
                <a:latin typeface="Arial"/>
                <a:ea typeface="Arial"/>
                <a:cs typeface="Arial"/>
                <a:sym typeface="Arial"/>
              </a:rPr>
              <a:t>400 </a:t>
            </a:r>
            <a:r>
              <a:rPr b="1" lang="en-US" sz="1800">
                <a:solidFill>
                  <a:srgbClr val="0070C0"/>
                </a:solidFill>
                <a:latin typeface="Arial"/>
                <a:ea typeface="Arial"/>
                <a:cs typeface="Arial"/>
                <a:sym typeface="Arial"/>
              </a:rPr>
              <a:t>and EFV</a:t>
            </a:r>
            <a:r>
              <a:rPr b="1" baseline="-25000" lang="en-US" sz="1800">
                <a:solidFill>
                  <a:srgbClr val="0070C0"/>
                </a:solidFill>
                <a:latin typeface="Arial"/>
                <a:ea typeface="Arial"/>
                <a:cs typeface="Arial"/>
                <a:sym typeface="Arial"/>
              </a:rPr>
              <a:t>600</a:t>
            </a:r>
            <a:r>
              <a:rPr b="1" lang="en-US" sz="1800">
                <a:solidFill>
                  <a:srgbClr val="0070C0"/>
                </a:solidFill>
                <a:latin typeface="Arial"/>
                <a:ea typeface="Arial"/>
                <a:cs typeface="Arial"/>
                <a:sym typeface="Arial"/>
              </a:rPr>
              <a:t> in 1</a:t>
            </a:r>
            <a:r>
              <a:rPr b="1" baseline="30000" lang="en-US" sz="1800">
                <a:solidFill>
                  <a:srgbClr val="0070C0"/>
                </a:solidFill>
                <a:latin typeface="Arial"/>
                <a:ea typeface="Arial"/>
                <a:cs typeface="Arial"/>
                <a:sym typeface="Arial"/>
              </a:rPr>
              <a:t>st</a:t>
            </a:r>
            <a:r>
              <a:rPr b="1" lang="en-US" sz="1800">
                <a:solidFill>
                  <a:srgbClr val="0070C0"/>
                </a:solidFill>
                <a:latin typeface="Arial"/>
                <a:ea typeface="Arial"/>
                <a:cs typeface="Arial"/>
                <a:sym typeface="Arial"/>
              </a:rPr>
              <a:t> line ART</a:t>
            </a:r>
            <a:endParaRPr sz="1800">
              <a:solidFill>
                <a:schemeClr val="dk1"/>
              </a:solidFill>
              <a:latin typeface="Arial"/>
              <a:ea typeface="Arial"/>
              <a:cs typeface="Arial"/>
              <a:sym typeface="Arial"/>
            </a:endParaRPr>
          </a:p>
        </p:txBody>
      </p:sp>
      <p:sp>
        <p:nvSpPr>
          <p:cNvPr id="385" name="Google Shape;385;p16"/>
          <p:cNvSpPr txBox="1"/>
          <p:nvPr/>
        </p:nvSpPr>
        <p:spPr>
          <a:xfrm>
            <a:off x="-131259" y="206921"/>
            <a:ext cx="11980359" cy="817418"/>
          </a:xfrm>
          <a:prstGeom prst="rect">
            <a:avLst/>
          </a:prstGeom>
          <a:noFill/>
          <a:ln>
            <a:noFill/>
          </a:ln>
        </p:spPr>
        <p:txBody>
          <a:bodyPr anchorCtr="0" anchor="b" bIns="0" lIns="18000" spcFirstLastPara="1" rIns="360000" wrap="square" tIns="0">
            <a:noAutofit/>
          </a:bodyPr>
          <a:lstStyle/>
          <a:p>
            <a:pPr indent="0" lvl="0" marL="0" marR="0" rtl="0" algn="ctr">
              <a:lnSpc>
                <a:spcPct val="90000"/>
              </a:lnSpc>
              <a:spcBef>
                <a:spcPts val="0"/>
              </a:spcBef>
              <a:spcAft>
                <a:spcPts val="0"/>
              </a:spcAft>
              <a:buClr>
                <a:srgbClr val="0070C0"/>
              </a:buClr>
              <a:buSzPts val="2300"/>
              <a:buFont typeface="Arial"/>
              <a:buNone/>
            </a:pPr>
            <a:r>
              <a:rPr b="1" lang="en-US" sz="2300">
                <a:solidFill>
                  <a:srgbClr val="0070C0"/>
                </a:solidFill>
                <a:latin typeface="Arial"/>
                <a:ea typeface="Arial"/>
                <a:cs typeface="Arial"/>
                <a:sym typeface="Arial"/>
              </a:rPr>
              <a:t>Safety and Efficacy of ARVs (PICO 2 and 3)  </a:t>
            </a:r>
            <a:br>
              <a:rPr b="1" lang="en-US" sz="2300">
                <a:solidFill>
                  <a:srgbClr val="0070C0"/>
                </a:solidFill>
                <a:latin typeface="Arial"/>
                <a:ea typeface="Arial"/>
                <a:cs typeface="Arial"/>
                <a:sym typeface="Arial"/>
              </a:rPr>
            </a:br>
            <a:r>
              <a:rPr b="1" lang="en-US" sz="2300">
                <a:solidFill>
                  <a:srgbClr val="0070C0"/>
                </a:solidFill>
                <a:latin typeface="Arial"/>
                <a:ea typeface="Arial"/>
                <a:cs typeface="Arial"/>
                <a:sym typeface="Arial"/>
              </a:rPr>
              <a:t>(summary 2019 WHO Sys Review &amp; NMA)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7"/>
          <p:cNvSpPr txBox="1"/>
          <p:nvPr>
            <p:ph type="title"/>
          </p:nvPr>
        </p:nvSpPr>
        <p:spPr>
          <a:xfrm>
            <a:off x="410290" y="152860"/>
            <a:ext cx="9379798"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rPr lang="en-US"/>
              <a:t>ADVANCE: Mean Change in Weight by Sex at Wk 96</a:t>
            </a:r>
            <a:br>
              <a:rPr lang="en-US"/>
            </a:br>
            <a:r>
              <a:rPr lang="en-US" sz="1700"/>
              <a:t>Phase III Trial of First-line DTG + FTC/(TAF or TDF) vs EFV/FTC/TDF in South Africa</a:t>
            </a:r>
            <a:endParaRPr/>
          </a:p>
        </p:txBody>
      </p:sp>
      <p:sp>
        <p:nvSpPr>
          <p:cNvPr id="392" name="Google Shape;392;p17"/>
          <p:cNvSpPr txBox="1"/>
          <p:nvPr>
            <p:ph idx="1" type="body"/>
          </p:nvPr>
        </p:nvSpPr>
        <p:spPr>
          <a:xfrm>
            <a:off x="408009" y="1286031"/>
            <a:ext cx="8873321" cy="4129356"/>
          </a:xfrm>
          <a:prstGeom prst="rect">
            <a:avLst/>
          </a:prstGeom>
          <a:noFill/>
          <a:ln>
            <a:noFill/>
          </a:ln>
        </p:spPr>
        <p:txBody>
          <a:bodyPr anchorCtr="0" anchor="t" bIns="0" lIns="18000" spcFirstLastPara="1" rIns="18000" wrap="square" tIns="0">
            <a:noAutofit/>
          </a:bodyPr>
          <a:lstStyle/>
          <a:p>
            <a:pPr indent="0" lvl="0" marL="0" rtl="0" algn="l">
              <a:lnSpc>
                <a:spcPct val="110000"/>
              </a:lnSpc>
              <a:spcBef>
                <a:spcPts val="0"/>
              </a:spcBef>
              <a:spcAft>
                <a:spcPts val="0"/>
              </a:spcAft>
              <a:buSzPts val="1600"/>
              <a:buFont typeface="Arial"/>
              <a:buNone/>
            </a:pPr>
            <a:r>
              <a:rPr lang="en-US" sz="2000"/>
              <a:t>Significantly greater weight increase with </a:t>
            </a:r>
            <a:r>
              <a:rPr b="1" lang="en-US" sz="2000">
                <a:solidFill>
                  <a:schemeClr val="accent1"/>
                </a:solidFill>
              </a:rPr>
              <a:t>DTG</a:t>
            </a:r>
            <a:r>
              <a:rPr lang="en-US" sz="2000"/>
              <a:t> vs </a:t>
            </a:r>
            <a:r>
              <a:rPr b="1" lang="en-US" sz="2000">
                <a:solidFill>
                  <a:schemeClr val="accent3"/>
                </a:solidFill>
              </a:rPr>
              <a:t>EFV</a:t>
            </a:r>
            <a:r>
              <a:rPr lang="en-US" sz="2000"/>
              <a:t>, with </a:t>
            </a:r>
            <a:r>
              <a:rPr b="1" lang="en-US" sz="2000">
                <a:solidFill>
                  <a:schemeClr val="accent1"/>
                </a:solidFill>
              </a:rPr>
              <a:t>TAF</a:t>
            </a:r>
            <a:r>
              <a:rPr lang="en-US" sz="2000"/>
              <a:t> vs </a:t>
            </a:r>
            <a:r>
              <a:rPr b="1" lang="en-US" sz="2000">
                <a:solidFill>
                  <a:schemeClr val="accent2"/>
                </a:solidFill>
              </a:rPr>
              <a:t>TDF </a:t>
            </a:r>
            <a:r>
              <a:rPr lang="en-US" sz="2000"/>
              <a:t>at Wk 96; plateauing in weight gain after Wk 48 observed in men but not in women</a:t>
            </a:r>
            <a:endParaRPr/>
          </a:p>
        </p:txBody>
      </p:sp>
      <p:cxnSp>
        <p:nvCxnSpPr>
          <p:cNvPr id="393" name="Google Shape;393;p17"/>
          <p:cNvCxnSpPr/>
          <p:nvPr/>
        </p:nvCxnSpPr>
        <p:spPr>
          <a:xfrm>
            <a:off x="6845108" y="5406897"/>
            <a:ext cx="3872584" cy="0"/>
          </a:xfrm>
          <a:prstGeom prst="straightConnector1">
            <a:avLst/>
          </a:prstGeom>
          <a:noFill/>
          <a:ln cap="flat" cmpd="sng" w="28575">
            <a:solidFill>
              <a:schemeClr val="dk2"/>
            </a:solidFill>
            <a:prstDash val="dash"/>
            <a:round/>
            <a:headEnd len="sm" w="sm" type="none"/>
            <a:tailEnd len="sm" w="sm" type="none"/>
          </a:ln>
        </p:spPr>
      </p:cxnSp>
      <p:cxnSp>
        <p:nvCxnSpPr>
          <p:cNvPr id="394" name="Google Shape;394;p17"/>
          <p:cNvCxnSpPr/>
          <p:nvPr/>
        </p:nvCxnSpPr>
        <p:spPr>
          <a:xfrm>
            <a:off x="1161389" y="5408820"/>
            <a:ext cx="3872584" cy="0"/>
          </a:xfrm>
          <a:prstGeom prst="straightConnector1">
            <a:avLst/>
          </a:prstGeom>
          <a:noFill/>
          <a:ln cap="flat" cmpd="sng" w="28575">
            <a:solidFill>
              <a:schemeClr val="dk2"/>
            </a:solidFill>
            <a:prstDash val="dash"/>
            <a:round/>
            <a:headEnd len="sm" w="sm" type="none"/>
            <a:tailEnd len="sm" w="sm" type="none"/>
          </a:ln>
        </p:spPr>
      </p:cxnSp>
      <p:sp>
        <p:nvSpPr>
          <p:cNvPr id="395" name="Google Shape;395;p17"/>
          <p:cNvSpPr/>
          <p:nvPr/>
        </p:nvSpPr>
        <p:spPr>
          <a:xfrm>
            <a:off x="6946593" y="3649508"/>
            <a:ext cx="3544089" cy="1765738"/>
          </a:xfrm>
          <a:custGeom>
            <a:rect b="b" l="l" r="r" t="t"/>
            <a:pathLst>
              <a:path extrusionOk="0" h="1765738" w="3544089">
                <a:moveTo>
                  <a:pt x="0" y="1765738"/>
                </a:moveTo>
                <a:lnTo>
                  <a:pt x="160809" y="1611236"/>
                </a:lnTo>
                <a:lnTo>
                  <a:pt x="457200" y="1377906"/>
                </a:lnTo>
                <a:lnTo>
                  <a:pt x="886022" y="1008993"/>
                </a:lnTo>
                <a:lnTo>
                  <a:pt x="1327457" y="759898"/>
                </a:lnTo>
                <a:lnTo>
                  <a:pt x="1759432" y="580171"/>
                </a:lnTo>
                <a:lnTo>
                  <a:pt x="2207173" y="469812"/>
                </a:lnTo>
                <a:lnTo>
                  <a:pt x="2658067" y="346841"/>
                </a:lnTo>
                <a:lnTo>
                  <a:pt x="3099501" y="126124"/>
                </a:lnTo>
                <a:lnTo>
                  <a:pt x="3544089" y="0"/>
                </a:lnTo>
              </a:path>
            </a:pathLst>
          </a:custGeom>
          <a:noFill/>
          <a:ln cap="flat" cmpd="sng" w="28575">
            <a:solidFill>
              <a:schemeClr val="accent1"/>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96" name="Google Shape;396;p17"/>
          <p:cNvSpPr/>
          <p:nvPr/>
        </p:nvSpPr>
        <p:spPr>
          <a:xfrm>
            <a:off x="6943440" y="4485080"/>
            <a:ext cx="3540935" cy="939625"/>
          </a:xfrm>
          <a:custGeom>
            <a:rect b="b" l="l" r="r" t="t"/>
            <a:pathLst>
              <a:path extrusionOk="0" h="939625" w="3540935">
                <a:moveTo>
                  <a:pt x="0" y="939625"/>
                </a:moveTo>
                <a:lnTo>
                  <a:pt x="157655" y="939625"/>
                </a:lnTo>
                <a:lnTo>
                  <a:pt x="447741" y="816654"/>
                </a:lnTo>
                <a:lnTo>
                  <a:pt x="889175" y="662152"/>
                </a:lnTo>
                <a:lnTo>
                  <a:pt x="1321151" y="501344"/>
                </a:lnTo>
                <a:lnTo>
                  <a:pt x="1762585" y="337382"/>
                </a:lnTo>
                <a:lnTo>
                  <a:pt x="2213479" y="309005"/>
                </a:lnTo>
                <a:lnTo>
                  <a:pt x="2651760" y="261708"/>
                </a:lnTo>
                <a:lnTo>
                  <a:pt x="3083735" y="217565"/>
                </a:lnTo>
                <a:lnTo>
                  <a:pt x="3540935" y="0"/>
                </a:lnTo>
              </a:path>
            </a:pathLst>
          </a:custGeom>
          <a:noFill/>
          <a:ln cap="flat" cmpd="sng" w="28575">
            <a:solidFill>
              <a:schemeClr val="accen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97" name="Google Shape;397;p17"/>
          <p:cNvSpPr/>
          <p:nvPr/>
        </p:nvSpPr>
        <p:spPr>
          <a:xfrm>
            <a:off x="6933981" y="4891831"/>
            <a:ext cx="3540935" cy="532874"/>
          </a:xfrm>
          <a:custGeom>
            <a:rect b="b" l="l" r="r" t="t"/>
            <a:pathLst>
              <a:path extrusionOk="0" h="532874" w="3540935">
                <a:moveTo>
                  <a:pt x="0" y="532874"/>
                </a:moveTo>
                <a:lnTo>
                  <a:pt x="444587" y="532874"/>
                </a:lnTo>
                <a:lnTo>
                  <a:pt x="911247" y="435128"/>
                </a:lnTo>
                <a:lnTo>
                  <a:pt x="1349528" y="296391"/>
                </a:lnTo>
                <a:lnTo>
                  <a:pt x="1787810" y="211258"/>
                </a:lnTo>
                <a:lnTo>
                  <a:pt x="2226091" y="129277"/>
                </a:lnTo>
                <a:lnTo>
                  <a:pt x="2664372" y="81980"/>
                </a:lnTo>
                <a:lnTo>
                  <a:pt x="3096347" y="0"/>
                </a:lnTo>
                <a:lnTo>
                  <a:pt x="3540935" y="18918"/>
                </a:lnTo>
              </a:path>
            </a:pathLst>
          </a:custGeom>
          <a:noFill/>
          <a:ln cap="flat" cmpd="sng" w="28575">
            <a:solidFill>
              <a:schemeClr val="accent3"/>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98" name="Google Shape;398;p17"/>
          <p:cNvSpPr/>
          <p:nvPr/>
        </p:nvSpPr>
        <p:spPr>
          <a:xfrm>
            <a:off x="10623984" y="6539731"/>
            <a:ext cx="13941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55560"/>
              </a:buClr>
              <a:buSzPts val="1400"/>
              <a:buFont typeface="Noto Sans Symbols"/>
              <a:buNone/>
            </a:pPr>
            <a:r>
              <a:rPr b="0" i="0" lang="en-US" sz="1400" u="none" cap="none" strike="noStrike">
                <a:solidFill>
                  <a:srgbClr val="455560"/>
                </a:solidFill>
                <a:latin typeface="Calibri"/>
                <a:ea typeface="Calibri"/>
                <a:cs typeface="Calibri"/>
                <a:sym typeface="Calibri"/>
              </a:rPr>
              <a:t>Slide credit: CCO</a:t>
            </a:r>
            <a:endParaRPr/>
          </a:p>
        </p:txBody>
      </p:sp>
      <p:sp>
        <p:nvSpPr>
          <p:cNvPr id="399" name="Google Shape;399;p17"/>
          <p:cNvSpPr txBox="1"/>
          <p:nvPr/>
        </p:nvSpPr>
        <p:spPr>
          <a:xfrm>
            <a:off x="2145185" y="5846692"/>
            <a:ext cx="1876301"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Wk</a:t>
            </a:r>
            <a:endParaRPr/>
          </a:p>
        </p:txBody>
      </p:sp>
      <p:sp>
        <p:nvSpPr>
          <p:cNvPr id="400" name="Google Shape;400;p17"/>
          <p:cNvSpPr txBox="1"/>
          <p:nvPr/>
        </p:nvSpPr>
        <p:spPr>
          <a:xfrm>
            <a:off x="7983496" y="2578140"/>
            <a:ext cx="18763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Women</a:t>
            </a:r>
            <a:endParaRPr/>
          </a:p>
        </p:txBody>
      </p:sp>
      <p:sp>
        <p:nvSpPr>
          <p:cNvPr id="401" name="Google Shape;401;p17"/>
          <p:cNvSpPr txBox="1"/>
          <p:nvPr/>
        </p:nvSpPr>
        <p:spPr>
          <a:xfrm rot="-5400000">
            <a:off x="-971913" y="4117295"/>
            <a:ext cx="326024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Mean Weight Change (kg)</a:t>
            </a:r>
            <a:endParaRPr/>
          </a:p>
        </p:txBody>
      </p:sp>
      <p:sp>
        <p:nvSpPr>
          <p:cNvPr id="402" name="Google Shape;402;p17"/>
          <p:cNvSpPr txBox="1"/>
          <p:nvPr/>
        </p:nvSpPr>
        <p:spPr>
          <a:xfrm>
            <a:off x="2288782" y="2474636"/>
            <a:ext cx="18763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Men</a:t>
            </a:r>
            <a:endParaRPr/>
          </a:p>
        </p:txBody>
      </p:sp>
      <p:grpSp>
        <p:nvGrpSpPr>
          <p:cNvPr id="403" name="Google Shape;403;p17"/>
          <p:cNvGrpSpPr/>
          <p:nvPr/>
        </p:nvGrpSpPr>
        <p:grpSpPr>
          <a:xfrm>
            <a:off x="1101989" y="4672385"/>
            <a:ext cx="66228" cy="734512"/>
            <a:chOff x="177800" y="2247900"/>
            <a:chExt cx="88900" cy="609600"/>
          </a:xfrm>
        </p:grpSpPr>
        <p:cxnSp>
          <p:nvCxnSpPr>
            <p:cNvPr id="404" name="Google Shape;404;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405" name="Google Shape;405;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406" name="Google Shape;406;p17"/>
            <p:cNvCxnSpPr/>
            <p:nvPr/>
          </p:nvCxnSpPr>
          <p:spPr>
            <a:xfrm>
              <a:off x="177800" y="2857500"/>
              <a:ext cx="88900" cy="0"/>
            </a:xfrm>
            <a:prstGeom prst="straightConnector1">
              <a:avLst/>
            </a:prstGeom>
            <a:noFill/>
            <a:ln cap="flat" cmpd="sng" w="28575">
              <a:solidFill>
                <a:schemeClr val="lt1"/>
              </a:solidFill>
              <a:prstDash val="solid"/>
              <a:round/>
              <a:headEnd len="sm" w="sm" type="none"/>
              <a:tailEnd len="sm" w="sm" type="none"/>
            </a:ln>
          </p:spPr>
        </p:cxnSp>
      </p:grpSp>
      <p:sp>
        <p:nvSpPr>
          <p:cNvPr id="407" name="Google Shape;407;p17"/>
          <p:cNvSpPr txBox="1"/>
          <p:nvPr/>
        </p:nvSpPr>
        <p:spPr>
          <a:xfrm>
            <a:off x="761621" y="4502004"/>
            <a:ext cx="41323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a:t>
            </a:r>
            <a:endParaRPr/>
          </a:p>
        </p:txBody>
      </p:sp>
      <p:sp>
        <p:nvSpPr>
          <p:cNvPr id="408" name="Google Shape;408;p17"/>
          <p:cNvSpPr txBox="1"/>
          <p:nvPr/>
        </p:nvSpPr>
        <p:spPr>
          <a:xfrm>
            <a:off x="761621" y="4872212"/>
            <a:ext cx="41323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a:t>
            </a:r>
            <a:endParaRPr/>
          </a:p>
        </p:txBody>
      </p:sp>
      <p:sp>
        <p:nvSpPr>
          <p:cNvPr id="409" name="Google Shape;409;p17"/>
          <p:cNvSpPr txBox="1"/>
          <p:nvPr/>
        </p:nvSpPr>
        <p:spPr>
          <a:xfrm>
            <a:off x="837820" y="5233415"/>
            <a:ext cx="31046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0</a:t>
            </a:r>
            <a:endParaRPr/>
          </a:p>
        </p:txBody>
      </p:sp>
      <p:grpSp>
        <p:nvGrpSpPr>
          <p:cNvPr id="410" name="Google Shape;410;p17"/>
          <p:cNvGrpSpPr/>
          <p:nvPr/>
        </p:nvGrpSpPr>
        <p:grpSpPr>
          <a:xfrm rot="5400000">
            <a:off x="3871265" y="4775989"/>
            <a:ext cx="77595" cy="1779547"/>
            <a:chOff x="177800" y="2247900"/>
            <a:chExt cx="88900" cy="609600"/>
          </a:xfrm>
        </p:grpSpPr>
        <p:cxnSp>
          <p:nvCxnSpPr>
            <p:cNvPr id="411" name="Google Shape;411;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412" name="Google Shape;412;p17"/>
            <p:cNvCxnSpPr/>
            <p:nvPr/>
          </p:nvCxnSpPr>
          <p:spPr>
            <a:xfrm>
              <a:off x="177800" y="2400300"/>
              <a:ext cx="88900" cy="0"/>
            </a:xfrm>
            <a:prstGeom prst="straightConnector1">
              <a:avLst/>
            </a:prstGeom>
            <a:noFill/>
            <a:ln cap="flat" cmpd="sng" w="28575">
              <a:solidFill>
                <a:schemeClr val="lt1"/>
              </a:solidFill>
              <a:prstDash val="solid"/>
              <a:round/>
              <a:headEnd len="sm" w="sm" type="none"/>
              <a:tailEnd len="sm" w="sm" type="none"/>
            </a:ln>
          </p:spPr>
        </p:cxnSp>
        <p:cxnSp>
          <p:nvCxnSpPr>
            <p:cNvPr id="413" name="Google Shape;413;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414" name="Google Shape;414;p17"/>
            <p:cNvCxnSpPr/>
            <p:nvPr/>
          </p:nvCxnSpPr>
          <p:spPr>
            <a:xfrm>
              <a:off x="177800" y="2705100"/>
              <a:ext cx="88900" cy="0"/>
            </a:xfrm>
            <a:prstGeom prst="straightConnector1">
              <a:avLst/>
            </a:prstGeom>
            <a:noFill/>
            <a:ln cap="flat" cmpd="sng" w="28575">
              <a:solidFill>
                <a:schemeClr val="lt1"/>
              </a:solidFill>
              <a:prstDash val="solid"/>
              <a:round/>
              <a:headEnd len="sm" w="sm" type="none"/>
              <a:tailEnd len="sm" w="sm" type="none"/>
            </a:ln>
          </p:spPr>
        </p:cxnSp>
        <p:cxnSp>
          <p:nvCxnSpPr>
            <p:cNvPr id="415" name="Google Shape;415;p17"/>
            <p:cNvCxnSpPr/>
            <p:nvPr/>
          </p:nvCxnSpPr>
          <p:spPr>
            <a:xfrm>
              <a:off x="177800" y="2857500"/>
              <a:ext cx="88900" cy="0"/>
            </a:xfrm>
            <a:prstGeom prst="straightConnector1">
              <a:avLst/>
            </a:prstGeom>
            <a:noFill/>
            <a:ln cap="flat" cmpd="sng" w="28575">
              <a:solidFill>
                <a:schemeClr val="lt1"/>
              </a:solidFill>
              <a:prstDash val="solid"/>
              <a:round/>
              <a:headEnd len="sm" w="sm" type="none"/>
              <a:tailEnd len="sm" w="sm" type="none"/>
            </a:ln>
          </p:spPr>
        </p:cxnSp>
      </p:grpSp>
      <p:sp>
        <p:nvSpPr>
          <p:cNvPr id="416" name="Google Shape;416;p17"/>
          <p:cNvSpPr/>
          <p:nvPr/>
        </p:nvSpPr>
        <p:spPr>
          <a:xfrm>
            <a:off x="1174025" y="2838197"/>
            <a:ext cx="3864607" cy="2792539"/>
          </a:xfrm>
          <a:custGeom>
            <a:rect b="b" l="l" r="r" t="t"/>
            <a:pathLst>
              <a:path extrusionOk="0" h="2959100" w="3155950">
                <a:moveTo>
                  <a:pt x="0" y="0"/>
                </a:moveTo>
                <a:lnTo>
                  <a:pt x="0" y="2959100"/>
                </a:lnTo>
                <a:lnTo>
                  <a:pt x="3155950" y="2959100"/>
                </a:lnTo>
              </a:path>
            </a:pathLst>
          </a:custGeom>
          <a:noFill/>
          <a:ln cap="flat" cmpd="sng" w="28575">
            <a:solidFill>
              <a:schemeClr val="lt1"/>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Arial"/>
              <a:ea typeface="Arial"/>
              <a:cs typeface="Arial"/>
              <a:sym typeface="Arial"/>
            </a:endParaRPr>
          </a:p>
        </p:txBody>
      </p:sp>
      <p:sp>
        <p:nvSpPr>
          <p:cNvPr id="417" name="Google Shape;417;p17"/>
          <p:cNvSpPr txBox="1"/>
          <p:nvPr/>
        </p:nvSpPr>
        <p:spPr>
          <a:xfrm>
            <a:off x="1120149" y="5656792"/>
            <a:ext cx="28886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0</a:t>
            </a:r>
            <a:endParaRPr/>
          </a:p>
        </p:txBody>
      </p:sp>
      <p:sp>
        <p:nvSpPr>
          <p:cNvPr id="418" name="Google Shape;418;p17"/>
          <p:cNvSpPr txBox="1"/>
          <p:nvPr/>
        </p:nvSpPr>
        <p:spPr>
          <a:xfrm>
            <a:off x="1266472" y="5663334"/>
            <a:ext cx="28886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a:t>
            </a:r>
            <a:endParaRPr/>
          </a:p>
        </p:txBody>
      </p:sp>
      <p:sp>
        <p:nvSpPr>
          <p:cNvPr id="419" name="Google Shape;419;p17"/>
          <p:cNvSpPr txBox="1"/>
          <p:nvPr/>
        </p:nvSpPr>
        <p:spPr>
          <a:xfrm>
            <a:off x="1522901" y="5656647"/>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12</a:t>
            </a:r>
            <a:endParaRPr/>
          </a:p>
        </p:txBody>
      </p:sp>
      <p:sp>
        <p:nvSpPr>
          <p:cNvPr id="420" name="Google Shape;420;p17"/>
          <p:cNvSpPr txBox="1"/>
          <p:nvPr/>
        </p:nvSpPr>
        <p:spPr>
          <a:xfrm>
            <a:off x="1961886" y="5656647"/>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24</a:t>
            </a:r>
            <a:endParaRPr/>
          </a:p>
        </p:txBody>
      </p:sp>
      <p:sp>
        <p:nvSpPr>
          <p:cNvPr id="421" name="Google Shape;421;p17"/>
          <p:cNvSpPr txBox="1"/>
          <p:nvPr/>
        </p:nvSpPr>
        <p:spPr>
          <a:xfrm>
            <a:off x="2408643" y="5661663"/>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36</a:t>
            </a:r>
            <a:endParaRPr/>
          </a:p>
        </p:txBody>
      </p:sp>
      <p:grpSp>
        <p:nvGrpSpPr>
          <p:cNvPr id="422" name="Google Shape;422;p17"/>
          <p:cNvGrpSpPr/>
          <p:nvPr/>
        </p:nvGrpSpPr>
        <p:grpSpPr>
          <a:xfrm>
            <a:off x="1108626" y="3580445"/>
            <a:ext cx="66228" cy="734512"/>
            <a:chOff x="177800" y="2247900"/>
            <a:chExt cx="88900" cy="609600"/>
          </a:xfrm>
        </p:grpSpPr>
        <p:cxnSp>
          <p:nvCxnSpPr>
            <p:cNvPr id="423" name="Google Shape;423;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424" name="Google Shape;424;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425" name="Google Shape;425;p17"/>
            <p:cNvCxnSpPr/>
            <p:nvPr/>
          </p:nvCxnSpPr>
          <p:spPr>
            <a:xfrm>
              <a:off x="177800" y="2857500"/>
              <a:ext cx="88900" cy="0"/>
            </a:xfrm>
            <a:prstGeom prst="straightConnector1">
              <a:avLst/>
            </a:prstGeom>
            <a:noFill/>
            <a:ln cap="flat" cmpd="sng" w="28575">
              <a:solidFill>
                <a:schemeClr val="lt1"/>
              </a:solidFill>
              <a:prstDash val="solid"/>
              <a:round/>
              <a:headEnd len="sm" w="sm" type="none"/>
              <a:tailEnd len="sm" w="sm" type="none"/>
            </a:ln>
          </p:spPr>
        </p:cxnSp>
      </p:grpSp>
      <p:cxnSp>
        <p:nvCxnSpPr>
          <p:cNvPr id="426" name="Google Shape;426;p17"/>
          <p:cNvCxnSpPr/>
          <p:nvPr/>
        </p:nvCxnSpPr>
        <p:spPr>
          <a:xfrm>
            <a:off x="1109196" y="3217973"/>
            <a:ext cx="66228" cy="0"/>
          </a:xfrm>
          <a:prstGeom prst="straightConnector1">
            <a:avLst/>
          </a:prstGeom>
          <a:noFill/>
          <a:ln cap="flat" cmpd="sng" w="28575">
            <a:solidFill>
              <a:schemeClr val="lt1"/>
            </a:solidFill>
            <a:prstDash val="solid"/>
            <a:round/>
            <a:headEnd len="sm" w="sm" type="none"/>
            <a:tailEnd len="sm" w="sm" type="none"/>
          </a:ln>
        </p:spPr>
      </p:cxnSp>
      <p:sp>
        <p:nvSpPr>
          <p:cNvPr id="427" name="Google Shape;427;p17"/>
          <p:cNvSpPr txBox="1"/>
          <p:nvPr/>
        </p:nvSpPr>
        <p:spPr>
          <a:xfrm>
            <a:off x="719139" y="3410504"/>
            <a:ext cx="44922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a:t>
            </a:r>
            <a:endParaRPr/>
          </a:p>
        </p:txBody>
      </p:sp>
      <p:sp>
        <p:nvSpPr>
          <p:cNvPr id="428" name="Google Shape;428;p17"/>
          <p:cNvSpPr txBox="1"/>
          <p:nvPr/>
        </p:nvSpPr>
        <p:spPr>
          <a:xfrm>
            <a:off x="755133" y="3774181"/>
            <a:ext cx="41323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8</a:t>
            </a:r>
            <a:endParaRPr/>
          </a:p>
        </p:txBody>
      </p:sp>
      <p:sp>
        <p:nvSpPr>
          <p:cNvPr id="429" name="Google Shape;429;p17"/>
          <p:cNvSpPr txBox="1"/>
          <p:nvPr/>
        </p:nvSpPr>
        <p:spPr>
          <a:xfrm>
            <a:off x="850925" y="4148446"/>
            <a:ext cx="31046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6</a:t>
            </a:r>
            <a:endParaRPr/>
          </a:p>
        </p:txBody>
      </p:sp>
      <p:sp>
        <p:nvSpPr>
          <p:cNvPr id="430" name="Google Shape;430;p17"/>
          <p:cNvSpPr txBox="1"/>
          <p:nvPr/>
        </p:nvSpPr>
        <p:spPr>
          <a:xfrm>
            <a:off x="737694" y="3048893"/>
            <a:ext cx="43350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12</a:t>
            </a:r>
            <a:endParaRPr/>
          </a:p>
        </p:txBody>
      </p:sp>
      <p:grpSp>
        <p:nvGrpSpPr>
          <p:cNvPr id="431" name="Google Shape;431;p17"/>
          <p:cNvGrpSpPr/>
          <p:nvPr/>
        </p:nvGrpSpPr>
        <p:grpSpPr>
          <a:xfrm rot="5400000">
            <a:off x="1893943" y="4996034"/>
            <a:ext cx="77597" cy="1334660"/>
            <a:chOff x="177800" y="2247900"/>
            <a:chExt cx="88902" cy="457200"/>
          </a:xfrm>
        </p:grpSpPr>
        <p:cxnSp>
          <p:nvCxnSpPr>
            <p:cNvPr id="432" name="Google Shape;432;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433" name="Google Shape;433;p17"/>
            <p:cNvCxnSpPr/>
            <p:nvPr/>
          </p:nvCxnSpPr>
          <p:spPr>
            <a:xfrm>
              <a:off x="177800" y="2400300"/>
              <a:ext cx="88900" cy="0"/>
            </a:xfrm>
            <a:prstGeom prst="straightConnector1">
              <a:avLst/>
            </a:prstGeom>
            <a:noFill/>
            <a:ln cap="flat" cmpd="sng" w="28575">
              <a:solidFill>
                <a:schemeClr val="lt1"/>
              </a:solidFill>
              <a:prstDash val="solid"/>
              <a:round/>
              <a:headEnd len="sm" w="sm" type="none"/>
              <a:tailEnd len="sm" w="sm" type="none"/>
            </a:ln>
          </p:spPr>
        </p:cxnSp>
        <p:cxnSp>
          <p:nvCxnSpPr>
            <p:cNvPr id="434" name="Google Shape;434;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435" name="Google Shape;435;p17"/>
            <p:cNvCxnSpPr/>
            <p:nvPr/>
          </p:nvCxnSpPr>
          <p:spPr>
            <a:xfrm>
              <a:off x="177800" y="2705100"/>
              <a:ext cx="88900" cy="0"/>
            </a:xfrm>
            <a:prstGeom prst="straightConnector1">
              <a:avLst/>
            </a:prstGeom>
            <a:noFill/>
            <a:ln cap="flat" cmpd="sng" w="28575">
              <a:solidFill>
                <a:schemeClr val="lt1"/>
              </a:solidFill>
              <a:prstDash val="solid"/>
              <a:round/>
              <a:headEnd len="sm" w="sm" type="none"/>
              <a:tailEnd len="sm" w="sm" type="none"/>
            </a:ln>
          </p:spPr>
        </p:cxnSp>
        <p:cxnSp>
          <p:nvCxnSpPr>
            <p:cNvPr id="436" name="Google Shape;436;p17"/>
            <p:cNvCxnSpPr/>
            <p:nvPr/>
          </p:nvCxnSpPr>
          <p:spPr>
            <a:xfrm>
              <a:off x="177802" y="2653886"/>
              <a:ext cx="88900" cy="0"/>
            </a:xfrm>
            <a:prstGeom prst="straightConnector1">
              <a:avLst/>
            </a:prstGeom>
            <a:noFill/>
            <a:ln cap="flat" cmpd="sng" w="28575">
              <a:solidFill>
                <a:schemeClr val="lt1"/>
              </a:solidFill>
              <a:prstDash val="solid"/>
              <a:round/>
              <a:headEnd len="sm" w="sm" type="none"/>
              <a:tailEnd len="sm" w="sm" type="none"/>
            </a:ln>
          </p:spPr>
        </p:cxnSp>
      </p:grpSp>
      <p:sp>
        <p:nvSpPr>
          <p:cNvPr id="437" name="Google Shape;437;p17"/>
          <p:cNvSpPr txBox="1"/>
          <p:nvPr/>
        </p:nvSpPr>
        <p:spPr>
          <a:xfrm>
            <a:off x="2826769" y="5651649"/>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48</a:t>
            </a:r>
            <a:endParaRPr/>
          </a:p>
        </p:txBody>
      </p:sp>
      <p:sp>
        <p:nvSpPr>
          <p:cNvPr id="438" name="Google Shape;438;p17"/>
          <p:cNvSpPr txBox="1"/>
          <p:nvPr/>
        </p:nvSpPr>
        <p:spPr>
          <a:xfrm>
            <a:off x="3281618" y="5651504"/>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60</a:t>
            </a:r>
            <a:endParaRPr/>
          </a:p>
        </p:txBody>
      </p:sp>
      <p:sp>
        <p:nvSpPr>
          <p:cNvPr id="439" name="Google Shape;439;p17"/>
          <p:cNvSpPr txBox="1"/>
          <p:nvPr/>
        </p:nvSpPr>
        <p:spPr>
          <a:xfrm>
            <a:off x="3720603" y="5651504"/>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72</a:t>
            </a:r>
            <a:endParaRPr/>
          </a:p>
        </p:txBody>
      </p:sp>
      <p:sp>
        <p:nvSpPr>
          <p:cNvPr id="440" name="Google Shape;440;p17"/>
          <p:cNvSpPr txBox="1"/>
          <p:nvPr/>
        </p:nvSpPr>
        <p:spPr>
          <a:xfrm>
            <a:off x="4167360" y="5656520"/>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84</a:t>
            </a:r>
            <a:endParaRPr/>
          </a:p>
        </p:txBody>
      </p:sp>
      <p:sp>
        <p:nvSpPr>
          <p:cNvPr id="441" name="Google Shape;441;p17"/>
          <p:cNvSpPr txBox="1"/>
          <p:nvPr/>
        </p:nvSpPr>
        <p:spPr>
          <a:xfrm>
            <a:off x="4602794" y="5661663"/>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96</a:t>
            </a:r>
            <a:endParaRPr/>
          </a:p>
        </p:txBody>
      </p:sp>
      <p:sp>
        <p:nvSpPr>
          <p:cNvPr id="442" name="Google Shape;442;p17"/>
          <p:cNvSpPr/>
          <p:nvPr/>
        </p:nvSpPr>
        <p:spPr>
          <a:xfrm>
            <a:off x="1275644" y="4416320"/>
            <a:ext cx="3522134" cy="993422"/>
          </a:xfrm>
          <a:custGeom>
            <a:rect b="b" l="l" r="r" t="t"/>
            <a:pathLst>
              <a:path extrusionOk="0" h="993422" w="3522134">
                <a:moveTo>
                  <a:pt x="0" y="993422"/>
                </a:moveTo>
                <a:lnTo>
                  <a:pt x="139230" y="809037"/>
                </a:lnTo>
                <a:lnTo>
                  <a:pt x="440267" y="549393"/>
                </a:lnTo>
                <a:lnTo>
                  <a:pt x="876771" y="417689"/>
                </a:lnTo>
                <a:lnTo>
                  <a:pt x="1324563" y="308563"/>
                </a:lnTo>
                <a:lnTo>
                  <a:pt x="1746015" y="135467"/>
                </a:lnTo>
                <a:lnTo>
                  <a:pt x="2205097" y="184385"/>
                </a:lnTo>
                <a:lnTo>
                  <a:pt x="2637837" y="150518"/>
                </a:lnTo>
                <a:lnTo>
                  <a:pt x="3074341" y="0"/>
                </a:lnTo>
                <a:lnTo>
                  <a:pt x="3522134" y="109126"/>
                </a:lnTo>
              </a:path>
            </a:pathLst>
          </a:custGeom>
          <a:noFill/>
          <a:ln cap="flat" cmpd="sng" w="28575">
            <a:solidFill>
              <a:schemeClr val="accent1"/>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443" name="Google Shape;443;p17"/>
          <p:cNvSpPr/>
          <p:nvPr/>
        </p:nvSpPr>
        <p:spPr>
          <a:xfrm>
            <a:off x="1264356" y="4706068"/>
            <a:ext cx="3529659" cy="707437"/>
          </a:xfrm>
          <a:custGeom>
            <a:rect b="b" l="l" r="r" t="t"/>
            <a:pathLst>
              <a:path extrusionOk="0" h="707437" w="3529659">
                <a:moveTo>
                  <a:pt x="0" y="707437"/>
                </a:moveTo>
                <a:lnTo>
                  <a:pt x="150518" y="590785"/>
                </a:lnTo>
                <a:lnTo>
                  <a:pt x="451555" y="432741"/>
                </a:lnTo>
                <a:lnTo>
                  <a:pt x="891822" y="342430"/>
                </a:lnTo>
                <a:lnTo>
                  <a:pt x="1332088" y="274696"/>
                </a:lnTo>
                <a:lnTo>
                  <a:pt x="1764829" y="158045"/>
                </a:lnTo>
                <a:lnTo>
                  <a:pt x="2208859" y="199437"/>
                </a:lnTo>
                <a:lnTo>
                  <a:pt x="2656651" y="199437"/>
                </a:lnTo>
                <a:lnTo>
                  <a:pt x="3104444" y="158045"/>
                </a:lnTo>
                <a:lnTo>
                  <a:pt x="3529659" y="0"/>
                </a:lnTo>
              </a:path>
            </a:pathLst>
          </a:custGeom>
          <a:noFill/>
          <a:ln cap="flat" cmpd="sng" w="28575">
            <a:solidFill>
              <a:schemeClr val="accen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444" name="Google Shape;444;p17"/>
          <p:cNvSpPr/>
          <p:nvPr/>
        </p:nvSpPr>
        <p:spPr>
          <a:xfrm>
            <a:off x="1275644" y="5236646"/>
            <a:ext cx="3514608" cy="222015"/>
          </a:xfrm>
          <a:custGeom>
            <a:rect b="b" l="l" r="r" t="t"/>
            <a:pathLst>
              <a:path extrusionOk="0" h="222015" w="3514608">
                <a:moveTo>
                  <a:pt x="0" y="173096"/>
                </a:moveTo>
                <a:lnTo>
                  <a:pt x="146756" y="222015"/>
                </a:lnTo>
                <a:lnTo>
                  <a:pt x="451556" y="188148"/>
                </a:lnTo>
                <a:lnTo>
                  <a:pt x="873008" y="127941"/>
                </a:lnTo>
                <a:lnTo>
                  <a:pt x="1320800" y="127941"/>
                </a:lnTo>
                <a:lnTo>
                  <a:pt x="1764830" y="82785"/>
                </a:lnTo>
                <a:lnTo>
                  <a:pt x="2197571" y="15052"/>
                </a:lnTo>
                <a:lnTo>
                  <a:pt x="2634075" y="0"/>
                </a:lnTo>
                <a:lnTo>
                  <a:pt x="3066815" y="22578"/>
                </a:lnTo>
                <a:lnTo>
                  <a:pt x="3514608" y="15052"/>
                </a:lnTo>
              </a:path>
            </a:pathLst>
          </a:custGeom>
          <a:noFill/>
          <a:ln cap="flat" cmpd="sng" w="28575">
            <a:solidFill>
              <a:schemeClr val="accent3"/>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p:txBody>
      </p:sp>
      <p:grpSp>
        <p:nvGrpSpPr>
          <p:cNvPr id="445" name="Google Shape;445;p17"/>
          <p:cNvGrpSpPr/>
          <p:nvPr/>
        </p:nvGrpSpPr>
        <p:grpSpPr>
          <a:xfrm>
            <a:off x="1373645" y="5152592"/>
            <a:ext cx="82952" cy="145176"/>
            <a:chOff x="1373645" y="4092835"/>
            <a:chExt cx="82952" cy="145176"/>
          </a:xfrm>
        </p:grpSpPr>
        <p:cxnSp>
          <p:nvCxnSpPr>
            <p:cNvPr id="446" name="Google Shape;446;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47" name="Google Shape;447;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48" name="Google Shape;448;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49" name="Google Shape;449;p17"/>
          <p:cNvGrpSpPr/>
          <p:nvPr/>
        </p:nvGrpSpPr>
        <p:grpSpPr>
          <a:xfrm>
            <a:off x="1666448" y="4865886"/>
            <a:ext cx="82952" cy="206228"/>
            <a:chOff x="1373645" y="4092835"/>
            <a:chExt cx="82952" cy="145176"/>
          </a:xfrm>
        </p:grpSpPr>
        <p:cxnSp>
          <p:nvCxnSpPr>
            <p:cNvPr id="450" name="Google Shape;450;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51" name="Google Shape;451;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52" name="Google Shape;452;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53" name="Google Shape;453;p17"/>
          <p:cNvGrpSpPr/>
          <p:nvPr/>
        </p:nvGrpSpPr>
        <p:grpSpPr>
          <a:xfrm>
            <a:off x="2113708" y="4685850"/>
            <a:ext cx="82952" cy="287787"/>
            <a:chOff x="1373645" y="4092835"/>
            <a:chExt cx="82952" cy="145176"/>
          </a:xfrm>
        </p:grpSpPr>
        <p:cxnSp>
          <p:nvCxnSpPr>
            <p:cNvPr id="454" name="Google Shape;454;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55" name="Google Shape;455;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56" name="Google Shape;456;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57" name="Google Shape;457;p17"/>
          <p:cNvGrpSpPr/>
          <p:nvPr/>
        </p:nvGrpSpPr>
        <p:grpSpPr>
          <a:xfrm>
            <a:off x="2548178" y="4548188"/>
            <a:ext cx="82952" cy="352894"/>
            <a:chOff x="1373645" y="4092835"/>
            <a:chExt cx="82952" cy="145176"/>
          </a:xfrm>
        </p:grpSpPr>
        <p:cxnSp>
          <p:nvCxnSpPr>
            <p:cNvPr id="458" name="Google Shape;458;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59" name="Google Shape;459;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60" name="Google Shape;460;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61" name="Google Shape;461;p17"/>
          <p:cNvGrpSpPr/>
          <p:nvPr/>
        </p:nvGrpSpPr>
        <p:grpSpPr>
          <a:xfrm>
            <a:off x="2991319" y="4369553"/>
            <a:ext cx="82952" cy="380814"/>
            <a:chOff x="1373645" y="4092835"/>
            <a:chExt cx="82952" cy="145176"/>
          </a:xfrm>
        </p:grpSpPr>
        <p:cxnSp>
          <p:nvCxnSpPr>
            <p:cNvPr id="462" name="Google Shape;462;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63" name="Google Shape;463;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64" name="Google Shape;464;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65" name="Google Shape;465;p17"/>
          <p:cNvGrpSpPr/>
          <p:nvPr/>
        </p:nvGrpSpPr>
        <p:grpSpPr>
          <a:xfrm>
            <a:off x="3429093" y="4384124"/>
            <a:ext cx="82952" cy="425171"/>
            <a:chOff x="1373645" y="4092835"/>
            <a:chExt cx="82952" cy="145176"/>
          </a:xfrm>
        </p:grpSpPr>
        <p:cxnSp>
          <p:nvCxnSpPr>
            <p:cNvPr id="466" name="Google Shape;466;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67" name="Google Shape;467;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68" name="Google Shape;468;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69" name="Google Shape;469;p17"/>
          <p:cNvGrpSpPr/>
          <p:nvPr/>
        </p:nvGrpSpPr>
        <p:grpSpPr>
          <a:xfrm>
            <a:off x="3872025" y="4335203"/>
            <a:ext cx="82952" cy="474089"/>
            <a:chOff x="1373645" y="4092835"/>
            <a:chExt cx="82952" cy="145176"/>
          </a:xfrm>
        </p:grpSpPr>
        <p:cxnSp>
          <p:nvCxnSpPr>
            <p:cNvPr id="470" name="Google Shape;470;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71" name="Google Shape;471;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72" name="Google Shape;472;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73" name="Google Shape;473;p17"/>
          <p:cNvGrpSpPr/>
          <p:nvPr/>
        </p:nvGrpSpPr>
        <p:grpSpPr>
          <a:xfrm>
            <a:off x="4309799" y="4139642"/>
            <a:ext cx="82952" cy="559700"/>
            <a:chOff x="1373645" y="4092835"/>
            <a:chExt cx="82952" cy="145176"/>
          </a:xfrm>
        </p:grpSpPr>
        <p:cxnSp>
          <p:nvCxnSpPr>
            <p:cNvPr id="474" name="Google Shape;474;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75" name="Google Shape;475;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76" name="Google Shape;476;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77" name="Google Shape;477;p17"/>
          <p:cNvGrpSpPr/>
          <p:nvPr/>
        </p:nvGrpSpPr>
        <p:grpSpPr>
          <a:xfrm>
            <a:off x="4752095" y="4182005"/>
            <a:ext cx="82952" cy="685188"/>
            <a:chOff x="1373645" y="4092835"/>
            <a:chExt cx="82952" cy="145176"/>
          </a:xfrm>
        </p:grpSpPr>
        <p:cxnSp>
          <p:nvCxnSpPr>
            <p:cNvPr id="478" name="Google Shape;478;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479" name="Google Shape;479;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480" name="Google Shape;480;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481" name="Google Shape;481;p17"/>
          <p:cNvGrpSpPr/>
          <p:nvPr/>
        </p:nvGrpSpPr>
        <p:grpSpPr>
          <a:xfrm>
            <a:off x="1373645" y="4403506"/>
            <a:ext cx="3459473" cy="964479"/>
            <a:chOff x="1373645" y="4343872"/>
            <a:chExt cx="3459473" cy="964479"/>
          </a:xfrm>
        </p:grpSpPr>
        <p:grpSp>
          <p:nvGrpSpPr>
            <p:cNvPr id="482" name="Google Shape;482;p17"/>
            <p:cNvGrpSpPr/>
            <p:nvPr/>
          </p:nvGrpSpPr>
          <p:grpSpPr>
            <a:xfrm>
              <a:off x="1373645" y="5186100"/>
              <a:ext cx="82952" cy="122251"/>
              <a:chOff x="1373645" y="4092835"/>
              <a:chExt cx="82952" cy="145176"/>
            </a:xfrm>
          </p:grpSpPr>
          <p:cxnSp>
            <p:nvCxnSpPr>
              <p:cNvPr id="483" name="Google Shape;483;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484" name="Google Shape;484;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485" name="Google Shape;485;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486" name="Google Shape;486;p17"/>
            <p:cNvGrpSpPr/>
            <p:nvPr/>
          </p:nvGrpSpPr>
          <p:grpSpPr>
            <a:xfrm>
              <a:off x="1664519" y="4988056"/>
              <a:ext cx="82952" cy="188804"/>
              <a:chOff x="1373645" y="4092835"/>
              <a:chExt cx="82952" cy="145176"/>
            </a:xfrm>
          </p:grpSpPr>
          <p:cxnSp>
            <p:nvCxnSpPr>
              <p:cNvPr id="487" name="Google Shape;487;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488" name="Google Shape;488;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489" name="Google Shape;489;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490" name="Google Shape;490;p17"/>
            <p:cNvGrpSpPr/>
            <p:nvPr/>
          </p:nvGrpSpPr>
          <p:grpSpPr>
            <a:xfrm>
              <a:off x="2111779" y="4861689"/>
              <a:ext cx="82952" cy="252287"/>
              <a:chOff x="1373645" y="4092835"/>
              <a:chExt cx="82952" cy="145176"/>
            </a:xfrm>
          </p:grpSpPr>
          <p:cxnSp>
            <p:nvCxnSpPr>
              <p:cNvPr id="491" name="Google Shape;491;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492" name="Google Shape;492;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493" name="Google Shape;493;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494" name="Google Shape;494;p17"/>
            <p:cNvGrpSpPr/>
            <p:nvPr/>
          </p:nvGrpSpPr>
          <p:grpSpPr>
            <a:xfrm>
              <a:off x="2546249" y="4768286"/>
              <a:ext cx="82952" cy="305152"/>
              <a:chOff x="1373645" y="4092835"/>
              <a:chExt cx="82952" cy="145176"/>
            </a:xfrm>
          </p:grpSpPr>
          <p:cxnSp>
            <p:nvCxnSpPr>
              <p:cNvPr id="495" name="Google Shape;495;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496" name="Google Shape;496;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497" name="Google Shape;497;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498" name="Google Shape;498;p17"/>
            <p:cNvGrpSpPr/>
            <p:nvPr/>
          </p:nvGrpSpPr>
          <p:grpSpPr>
            <a:xfrm>
              <a:off x="2989390" y="4635217"/>
              <a:ext cx="82952" cy="337962"/>
              <a:chOff x="1373645" y="4092835"/>
              <a:chExt cx="82952" cy="145176"/>
            </a:xfrm>
          </p:grpSpPr>
          <p:cxnSp>
            <p:nvCxnSpPr>
              <p:cNvPr id="499" name="Google Shape;499;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500" name="Google Shape;500;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501" name="Google Shape;501;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502" name="Google Shape;502;p17"/>
            <p:cNvGrpSpPr/>
            <p:nvPr/>
          </p:nvGrpSpPr>
          <p:grpSpPr>
            <a:xfrm>
              <a:off x="3427164" y="4666663"/>
              <a:ext cx="82952" cy="346919"/>
              <a:chOff x="1373645" y="4092835"/>
              <a:chExt cx="82952" cy="145176"/>
            </a:xfrm>
          </p:grpSpPr>
          <p:cxnSp>
            <p:nvCxnSpPr>
              <p:cNvPr id="503" name="Google Shape;503;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504" name="Google Shape;504;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505" name="Google Shape;505;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506" name="Google Shape;506;p17"/>
            <p:cNvGrpSpPr/>
            <p:nvPr/>
          </p:nvGrpSpPr>
          <p:grpSpPr>
            <a:xfrm>
              <a:off x="3870096" y="4633095"/>
              <a:ext cx="82952" cy="419517"/>
              <a:chOff x="1373645" y="4092835"/>
              <a:chExt cx="82952" cy="145176"/>
            </a:xfrm>
          </p:grpSpPr>
          <p:cxnSp>
            <p:nvCxnSpPr>
              <p:cNvPr id="507" name="Google Shape;507;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508" name="Google Shape;508;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509" name="Google Shape;509;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510" name="Google Shape;510;p17"/>
            <p:cNvGrpSpPr/>
            <p:nvPr/>
          </p:nvGrpSpPr>
          <p:grpSpPr>
            <a:xfrm>
              <a:off x="4307870" y="4546765"/>
              <a:ext cx="82952" cy="516390"/>
              <a:chOff x="1373645" y="4092835"/>
              <a:chExt cx="82952" cy="145176"/>
            </a:xfrm>
          </p:grpSpPr>
          <p:cxnSp>
            <p:nvCxnSpPr>
              <p:cNvPr id="511" name="Google Shape;511;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512" name="Google Shape;512;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513" name="Google Shape;513;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514" name="Google Shape;514;p17"/>
            <p:cNvGrpSpPr/>
            <p:nvPr/>
          </p:nvGrpSpPr>
          <p:grpSpPr>
            <a:xfrm>
              <a:off x="4750166" y="4343872"/>
              <a:ext cx="82952" cy="606392"/>
              <a:chOff x="1373645" y="4092835"/>
              <a:chExt cx="82952" cy="145176"/>
            </a:xfrm>
          </p:grpSpPr>
          <p:cxnSp>
            <p:nvCxnSpPr>
              <p:cNvPr id="515" name="Google Shape;515;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516" name="Google Shape;516;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517" name="Google Shape;517;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grpSp>
        <p:nvGrpSpPr>
          <p:cNvPr id="518" name="Google Shape;518;p17"/>
          <p:cNvGrpSpPr/>
          <p:nvPr/>
        </p:nvGrpSpPr>
        <p:grpSpPr>
          <a:xfrm>
            <a:off x="1373645" y="4931287"/>
            <a:ext cx="3459473" cy="636343"/>
            <a:chOff x="1373645" y="4871653"/>
            <a:chExt cx="3459473" cy="636343"/>
          </a:xfrm>
        </p:grpSpPr>
        <p:grpSp>
          <p:nvGrpSpPr>
            <p:cNvPr id="519" name="Google Shape;519;p17"/>
            <p:cNvGrpSpPr/>
            <p:nvPr/>
          </p:nvGrpSpPr>
          <p:grpSpPr>
            <a:xfrm>
              <a:off x="1373645" y="5331448"/>
              <a:ext cx="82952" cy="137794"/>
              <a:chOff x="1373645" y="4092835"/>
              <a:chExt cx="82952" cy="145176"/>
            </a:xfrm>
          </p:grpSpPr>
          <p:cxnSp>
            <p:nvCxnSpPr>
              <p:cNvPr id="520" name="Google Shape;520;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21" name="Google Shape;521;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22" name="Google Shape;522;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23" name="Google Shape;523;p17"/>
            <p:cNvGrpSpPr/>
            <p:nvPr/>
          </p:nvGrpSpPr>
          <p:grpSpPr>
            <a:xfrm>
              <a:off x="1664519" y="5257173"/>
              <a:ext cx="82952" cy="222015"/>
              <a:chOff x="1373645" y="4092835"/>
              <a:chExt cx="82952" cy="145176"/>
            </a:xfrm>
          </p:grpSpPr>
          <p:cxnSp>
            <p:nvCxnSpPr>
              <p:cNvPr id="524" name="Google Shape;524;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25" name="Google Shape;525;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26" name="Google Shape;526;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27" name="Google Shape;527;p17"/>
            <p:cNvGrpSpPr/>
            <p:nvPr/>
          </p:nvGrpSpPr>
          <p:grpSpPr>
            <a:xfrm>
              <a:off x="2111779" y="5162937"/>
              <a:ext cx="82952" cy="291124"/>
              <a:chOff x="1373645" y="4092835"/>
              <a:chExt cx="82952" cy="145176"/>
            </a:xfrm>
          </p:grpSpPr>
          <p:cxnSp>
            <p:nvCxnSpPr>
              <p:cNvPr id="528" name="Google Shape;528;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29" name="Google Shape;529;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30" name="Google Shape;530;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31" name="Google Shape;531;p17"/>
            <p:cNvGrpSpPr/>
            <p:nvPr/>
          </p:nvGrpSpPr>
          <p:grpSpPr>
            <a:xfrm>
              <a:off x="2546249" y="5155944"/>
              <a:ext cx="82952" cy="310216"/>
              <a:chOff x="1373645" y="4092835"/>
              <a:chExt cx="82952" cy="145176"/>
            </a:xfrm>
          </p:grpSpPr>
          <p:cxnSp>
            <p:nvCxnSpPr>
              <p:cNvPr id="532" name="Google Shape;532;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33" name="Google Shape;533;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34" name="Google Shape;534;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35" name="Google Shape;535;p17"/>
            <p:cNvGrpSpPr/>
            <p:nvPr/>
          </p:nvGrpSpPr>
          <p:grpSpPr>
            <a:xfrm>
              <a:off x="2989390" y="5093087"/>
              <a:ext cx="82952" cy="334351"/>
              <a:chOff x="1373645" y="4092835"/>
              <a:chExt cx="82952" cy="145176"/>
            </a:xfrm>
          </p:grpSpPr>
          <p:cxnSp>
            <p:nvCxnSpPr>
              <p:cNvPr id="536" name="Google Shape;536;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37" name="Google Shape;537;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38" name="Google Shape;538;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39" name="Google Shape;539;p17"/>
            <p:cNvGrpSpPr/>
            <p:nvPr/>
          </p:nvGrpSpPr>
          <p:grpSpPr>
            <a:xfrm>
              <a:off x="3427164" y="5040216"/>
              <a:ext cx="82952" cy="313654"/>
              <a:chOff x="1373645" y="4092835"/>
              <a:chExt cx="82952" cy="145176"/>
            </a:xfrm>
          </p:grpSpPr>
          <p:cxnSp>
            <p:nvCxnSpPr>
              <p:cNvPr id="540" name="Google Shape;540;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41" name="Google Shape;541;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42" name="Google Shape;542;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43" name="Google Shape;543;p17"/>
            <p:cNvGrpSpPr/>
            <p:nvPr/>
          </p:nvGrpSpPr>
          <p:grpSpPr>
            <a:xfrm>
              <a:off x="3870096" y="4995087"/>
              <a:ext cx="82952" cy="365222"/>
              <a:chOff x="1373645" y="4092835"/>
              <a:chExt cx="82952" cy="145176"/>
            </a:xfrm>
          </p:grpSpPr>
          <p:cxnSp>
            <p:nvCxnSpPr>
              <p:cNvPr id="544" name="Google Shape;544;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45" name="Google Shape;545;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46" name="Google Shape;546;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47" name="Google Shape;547;p17"/>
            <p:cNvGrpSpPr/>
            <p:nvPr/>
          </p:nvGrpSpPr>
          <p:grpSpPr>
            <a:xfrm>
              <a:off x="4307870" y="4954446"/>
              <a:ext cx="82952" cy="487995"/>
              <a:chOff x="1373645" y="4092835"/>
              <a:chExt cx="82952" cy="145176"/>
            </a:xfrm>
          </p:grpSpPr>
          <p:cxnSp>
            <p:nvCxnSpPr>
              <p:cNvPr id="548" name="Google Shape;548;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549" name="Google Shape;549;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50" name="Google Shape;550;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551" name="Google Shape;551;p17"/>
            <p:cNvGrpSpPr/>
            <p:nvPr/>
          </p:nvGrpSpPr>
          <p:grpSpPr>
            <a:xfrm>
              <a:off x="4750166" y="4871653"/>
              <a:ext cx="82952" cy="636343"/>
              <a:chOff x="1373645" y="4091055"/>
              <a:chExt cx="82952" cy="146956"/>
            </a:xfrm>
          </p:grpSpPr>
          <p:cxnSp>
            <p:nvCxnSpPr>
              <p:cNvPr id="552" name="Google Shape;552;p17"/>
              <p:cNvCxnSpPr/>
              <p:nvPr/>
            </p:nvCxnSpPr>
            <p:spPr>
              <a:xfrm>
                <a:off x="1415121" y="4091055"/>
                <a:ext cx="0" cy="146956"/>
              </a:xfrm>
              <a:prstGeom prst="straightConnector1">
                <a:avLst/>
              </a:prstGeom>
              <a:noFill/>
              <a:ln cap="flat" cmpd="sng" w="19050">
                <a:solidFill>
                  <a:schemeClr val="accent3"/>
                </a:solidFill>
                <a:prstDash val="solid"/>
                <a:round/>
                <a:headEnd len="sm" w="sm" type="none"/>
                <a:tailEnd len="sm" w="sm" type="none"/>
              </a:ln>
            </p:spPr>
          </p:cxnSp>
          <p:cxnSp>
            <p:nvCxnSpPr>
              <p:cNvPr id="553" name="Google Shape;553;p17"/>
              <p:cNvCxnSpPr/>
              <p:nvPr/>
            </p:nvCxnSpPr>
            <p:spPr>
              <a:xfrm>
                <a:off x="1373645" y="409105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554" name="Google Shape;554;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cxnSp>
        <p:nvCxnSpPr>
          <p:cNvPr id="555" name="Google Shape;555;p17"/>
          <p:cNvCxnSpPr/>
          <p:nvPr/>
        </p:nvCxnSpPr>
        <p:spPr>
          <a:xfrm>
            <a:off x="1105744" y="2851939"/>
            <a:ext cx="66228" cy="0"/>
          </a:xfrm>
          <a:prstGeom prst="straightConnector1">
            <a:avLst/>
          </a:prstGeom>
          <a:noFill/>
          <a:ln cap="flat" cmpd="sng" w="28575">
            <a:solidFill>
              <a:schemeClr val="lt1"/>
            </a:solidFill>
            <a:prstDash val="solid"/>
            <a:round/>
            <a:headEnd len="sm" w="sm" type="none"/>
            <a:tailEnd len="sm" w="sm" type="none"/>
          </a:ln>
        </p:spPr>
      </p:cxnSp>
      <p:sp>
        <p:nvSpPr>
          <p:cNvPr id="556" name="Google Shape;556;p17"/>
          <p:cNvSpPr txBox="1"/>
          <p:nvPr/>
        </p:nvSpPr>
        <p:spPr>
          <a:xfrm>
            <a:off x="625945" y="2681735"/>
            <a:ext cx="541309"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14</a:t>
            </a:r>
            <a:endParaRPr/>
          </a:p>
        </p:txBody>
      </p:sp>
      <p:sp>
        <p:nvSpPr>
          <p:cNvPr id="557" name="Google Shape;557;p17"/>
          <p:cNvSpPr/>
          <p:nvPr/>
        </p:nvSpPr>
        <p:spPr>
          <a:xfrm>
            <a:off x="1384756" y="5198417"/>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8" name="Google Shape;558;p17"/>
          <p:cNvSpPr/>
          <p:nvPr/>
        </p:nvSpPr>
        <p:spPr>
          <a:xfrm>
            <a:off x="1673458" y="4940076"/>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9" name="Google Shape;559;p17"/>
          <p:cNvSpPr/>
          <p:nvPr/>
        </p:nvSpPr>
        <p:spPr>
          <a:xfrm>
            <a:off x="2121837" y="4802750"/>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0" name="Google Shape;560;p17"/>
          <p:cNvSpPr/>
          <p:nvPr/>
        </p:nvSpPr>
        <p:spPr>
          <a:xfrm>
            <a:off x="2553412" y="4690896"/>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1" name="Google Shape;561;p17"/>
          <p:cNvSpPr/>
          <p:nvPr/>
        </p:nvSpPr>
        <p:spPr>
          <a:xfrm>
            <a:off x="2997484" y="4521211"/>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2" name="Google Shape;562;p17"/>
          <p:cNvSpPr/>
          <p:nvPr/>
        </p:nvSpPr>
        <p:spPr>
          <a:xfrm>
            <a:off x="3439779" y="4568192"/>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3" name="Google Shape;563;p17"/>
          <p:cNvSpPr/>
          <p:nvPr/>
        </p:nvSpPr>
        <p:spPr>
          <a:xfrm>
            <a:off x="3879846" y="4533946"/>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4" name="Google Shape;564;p17"/>
          <p:cNvSpPr/>
          <p:nvPr/>
        </p:nvSpPr>
        <p:spPr>
          <a:xfrm>
            <a:off x="4316809" y="4388483"/>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5" name="Google Shape;565;p17"/>
          <p:cNvSpPr/>
          <p:nvPr/>
        </p:nvSpPr>
        <p:spPr>
          <a:xfrm>
            <a:off x="4762302" y="4490933"/>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66" name="Google Shape;566;p17"/>
          <p:cNvGrpSpPr/>
          <p:nvPr/>
        </p:nvGrpSpPr>
        <p:grpSpPr>
          <a:xfrm>
            <a:off x="1224988" y="4662035"/>
            <a:ext cx="3610717" cy="791619"/>
            <a:chOff x="1224988" y="4602401"/>
            <a:chExt cx="3610717" cy="791619"/>
          </a:xfrm>
        </p:grpSpPr>
        <p:sp>
          <p:nvSpPr>
            <p:cNvPr id="567" name="Google Shape;567;p17"/>
            <p:cNvSpPr/>
            <p:nvPr/>
          </p:nvSpPr>
          <p:spPr>
            <a:xfrm>
              <a:off x="1224988" y="5307166"/>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68" name="Google Shape;568;p17"/>
            <p:cNvGrpSpPr/>
            <p:nvPr/>
          </p:nvGrpSpPr>
          <p:grpSpPr>
            <a:xfrm>
              <a:off x="1369024" y="4602401"/>
              <a:ext cx="3466681" cy="686457"/>
              <a:chOff x="1369024" y="4602401"/>
              <a:chExt cx="3466681" cy="686457"/>
            </a:xfrm>
          </p:grpSpPr>
          <p:sp>
            <p:nvSpPr>
              <p:cNvPr id="569" name="Google Shape;569;p17"/>
              <p:cNvSpPr/>
              <p:nvPr/>
            </p:nvSpPr>
            <p:spPr>
              <a:xfrm>
                <a:off x="1369024" y="5202004"/>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0" name="Google Shape;570;p17"/>
              <p:cNvSpPr/>
              <p:nvPr/>
            </p:nvSpPr>
            <p:spPr>
              <a:xfrm>
                <a:off x="1664231" y="5041026"/>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1" name="Google Shape;571;p17"/>
              <p:cNvSpPr/>
              <p:nvPr/>
            </p:nvSpPr>
            <p:spPr>
              <a:xfrm>
                <a:off x="2113804" y="4950073"/>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2" name="Google Shape;572;p17"/>
              <p:cNvSpPr/>
              <p:nvPr/>
            </p:nvSpPr>
            <p:spPr>
              <a:xfrm>
                <a:off x="2543192" y="4884240"/>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3" name="Google Shape;573;p17"/>
              <p:cNvSpPr/>
              <p:nvPr/>
            </p:nvSpPr>
            <p:spPr>
              <a:xfrm>
                <a:off x="2986589" y="4767539"/>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4" name="Google Shape;574;p17"/>
              <p:cNvSpPr/>
              <p:nvPr/>
            </p:nvSpPr>
            <p:spPr>
              <a:xfrm>
                <a:off x="3425458" y="4804853"/>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5" name="Google Shape;575;p17"/>
              <p:cNvSpPr/>
              <p:nvPr/>
            </p:nvSpPr>
            <p:spPr>
              <a:xfrm>
                <a:off x="3869432" y="4801309"/>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6" name="Google Shape;576;p17"/>
              <p:cNvSpPr/>
              <p:nvPr/>
            </p:nvSpPr>
            <p:spPr>
              <a:xfrm>
                <a:off x="4307479" y="4766347"/>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7" name="Google Shape;577;p17"/>
              <p:cNvSpPr/>
              <p:nvPr/>
            </p:nvSpPr>
            <p:spPr>
              <a:xfrm>
                <a:off x="4748851" y="4602401"/>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grpSp>
        <p:nvGrpSpPr>
          <p:cNvPr id="578" name="Google Shape;578;p17"/>
          <p:cNvGrpSpPr/>
          <p:nvPr/>
        </p:nvGrpSpPr>
        <p:grpSpPr>
          <a:xfrm>
            <a:off x="1235929" y="5189966"/>
            <a:ext cx="3596785" cy="291745"/>
            <a:chOff x="1235929" y="5130332"/>
            <a:chExt cx="3596785" cy="291745"/>
          </a:xfrm>
        </p:grpSpPr>
        <p:sp>
          <p:nvSpPr>
            <p:cNvPr id="579" name="Google Shape;579;p17"/>
            <p:cNvSpPr/>
            <p:nvPr/>
          </p:nvSpPr>
          <p:spPr>
            <a:xfrm>
              <a:off x="1235929" y="5303592"/>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0" name="Google Shape;580;p17"/>
            <p:cNvSpPr/>
            <p:nvPr/>
          </p:nvSpPr>
          <p:spPr>
            <a:xfrm>
              <a:off x="1374813" y="5348867"/>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1" name="Google Shape;581;p17"/>
            <p:cNvSpPr/>
            <p:nvPr/>
          </p:nvSpPr>
          <p:spPr>
            <a:xfrm>
              <a:off x="1662195" y="5320007"/>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2" name="Google Shape;582;p17"/>
            <p:cNvSpPr/>
            <p:nvPr/>
          </p:nvSpPr>
          <p:spPr>
            <a:xfrm>
              <a:off x="2110793" y="5266450"/>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3" name="Google Shape;583;p17"/>
            <p:cNvSpPr/>
            <p:nvPr/>
          </p:nvSpPr>
          <p:spPr>
            <a:xfrm>
              <a:off x="2547192" y="5255247"/>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4" name="Google Shape;584;p17"/>
            <p:cNvSpPr/>
            <p:nvPr/>
          </p:nvSpPr>
          <p:spPr>
            <a:xfrm>
              <a:off x="2990397" y="5212582"/>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5" name="Google Shape;585;p17"/>
            <p:cNvSpPr/>
            <p:nvPr/>
          </p:nvSpPr>
          <p:spPr>
            <a:xfrm>
              <a:off x="3427967" y="5143949"/>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6" name="Google Shape;586;p17"/>
            <p:cNvSpPr/>
            <p:nvPr/>
          </p:nvSpPr>
          <p:spPr>
            <a:xfrm>
              <a:off x="3871511" y="5130332"/>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7" name="Google Shape;587;p17"/>
            <p:cNvSpPr/>
            <p:nvPr/>
          </p:nvSpPr>
          <p:spPr>
            <a:xfrm>
              <a:off x="4307713" y="5151329"/>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8" name="Google Shape;588;p17"/>
            <p:cNvSpPr/>
            <p:nvPr/>
          </p:nvSpPr>
          <p:spPr>
            <a:xfrm>
              <a:off x="4747790" y="5148901"/>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589" name="Google Shape;589;p17"/>
          <p:cNvSpPr txBox="1"/>
          <p:nvPr/>
        </p:nvSpPr>
        <p:spPr>
          <a:xfrm>
            <a:off x="4767074" y="4343265"/>
            <a:ext cx="57740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5873"/>
              </a:buClr>
              <a:buSzPts val="1400"/>
              <a:buFont typeface="Calibri"/>
              <a:buNone/>
            </a:pPr>
            <a:r>
              <a:rPr b="1" i="0" lang="en-US" sz="1400" u="none" cap="none" strike="noStrike">
                <a:solidFill>
                  <a:srgbClr val="015873"/>
                </a:solidFill>
                <a:latin typeface="Calibri"/>
                <a:ea typeface="Calibri"/>
                <a:cs typeface="Calibri"/>
                <a:sym typeface="Calibri"/>
              </a:rPr>
              <a:t>+5 kg</a:t>
            </a:r>
            <a:endParaRPr/>
          </a:p>
        </p:txBody>
      </p:sp>
      <p:sp>
        <p:nvSpPr>
          <p:cNvPr id="590" name="Google Shape;590;p17"/>
          <p:cNvSpPr txBox="1"/>
          <p:nvPr/>
        </p:nvSpPr>
        <p:spPr>
          <a:xfrm>
            <a:off x="4775673" y="4532542"/>
            <a:ext cx="57740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DA1BB"/>
              </a:buClr>
              <a:buSzPts val="1400"/>
              <a:buFont typeface="Calibri"/>
              <a:buNone/>
            </a:pPr>
            <a:r>
              <a:rPr b="1" i="0" lang="en-US" sz="1400" u="none" cap="none" strike="noStrike">
                <a:solidFill>
                  <a:srgbClr val="4DA1BB"/>
                </a:solidFill>
                <a:latin typeface="Calibri"/>
                <a:ea typeface="Calibri"/>
                <a:cs typeface="Calibri"/>
                <a:sym typeface="Calibri"/>
              </a:rPr>
              <a:t>+4 kg</a:t>
            </a:r>
            <a:endParaRPr/>
          </a:p>
        </p:txBody>
      </p:sp>
      <p:sp>
        <p:nvSpPr>
          <p:cNvPr id="591" name="Google Shape;591;p17"/>
          <p:cNvSpPr txBox="1"/>
          <p:nvPr/>
        </p:nvSpPr>
        <p:spPr>
          <a:xfrm>
            <a:off x="4755167" y="5083832"/>
            <a:ext cx="57740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1471D"/>
              </a:buClr>
              <a:buSzPts val="1400"/>
              <a:buFont typeface="Calibri"/>
              <a:buNone/>
            </a:pPr>
            <a:r>
              <a:rPr b="1" i="0" lang="en-US" sz="1400" u="none" cap="none" strike="noStrike">
                <a:solidFill>
                  <a:srgbClr val="E1471D"/>
                </a:solidFill>
                <a:latin typeface="Calibri"/>
                <a:ea typeface="Calibri"/>
                <a:cs typeface="Calibri"/>
                <a:sym typeface="Calibri"/>
              </a:rPr>
              <a:t>+1 kg</a:t>
            </a:r>
            <a:endParaRPr/>
          </a:p>
        </p:txBody>
      </p:sp>
      <p:sp>
        <p:nvSpPr>
          <p:cNvPr id="592" name="Google Shape;592;p17"/>
          <p:cNvSpPr/>
          <p:nvPr/>
        </p:nvSpPr>
        <p:spPr>
          <a:xfrm>
            <a:off x="5321702" y="4438725"/>
            <a:ext cx="70816" cy="292183"/>
          </a:xfrm>
          <a:custGeom>
            <a:rect b="b" l="l" r="r" t="t"/>
            <a:pathLst>
              <a:path extrusionOk="0" h="292183" w="70816">
                <a:moveTo>
                  <a:pt x="0" y="0"/>
                </a:moveTo>
                <a:lnTo>
                  <a:pt x="70816" y="0"/>
                </a:lnTo>
                <a:lnTo>
                  <a:pt x="70816" y="292183"/>
                </a:lnTo>
                <a:lnTo>
                  <a:pt x="0" y="292183"/>
                </a:lnTo>
              </a:path>
            </a:pathLst>
          </a:custGeom>
          <a:noFill/>
          <a:ln cap="flat" cmpd="sng" w="12700">
            <a:solidFill>
              <a:schemeClr val="lt1"/>
            </a:solidFill>
            <a:prstDash val="solid"/>
            <a:miter lim="800000"/>
            <a:headEnd len="med" w="med" type="none"/>
            <a:tailEnd len="med" w="med"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93" name="Google Shape;593;p17"/>
          <p:cNvSpPr/>
          <p:nvPr/>
        </p:nvSpPr>
        <p:spPr>
          <a:xfrm>
            <a:off x="5319268" y="4786353"/>
            <a:ext cx="70557" cy="495392"/>
          </a:xfrm>
          <a:custGeom>
            <a:rect b="b" l="l" r="r" t="t"/>
            <a:pathLst>
              <a:path extrusionOk="0" h="292183" w="70816">
                <a:moveTo>
                  <a:pt x="0" y="0"/>
                </a:moveTo>
                <a:lnTo>
                  <a:pt x="70816" y="0"/>
                </a:lnTo>
                <a:lnTo>
                  <a:pt x="70816" y="292183"/>
                </a:lnTo>
                <a:lnTo>
                  <a:pt x="0" y="292183"/>
                </a:lnTo>
              </a:path>
            </a:pathLst>
          </a:custGeom>
          <a:noFill/>
          <a:ln cap="flat" cmpd="sng" w="12700">
            <a:solidFill>
              <a:schemeClr val="lt1"/>
            </a:solidFill>
            <a:prstDash val="solid"/>
            <a:miter lim="800000"/>
            <a:headEnd len="med" w="med" type="none"/>
            <a:tailEnd len="med" w="med"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94" name="Google Shape;594;p17"/>
          <p:cNvSpPr/>
          <p:nvPr/>
        </p:nvSpPr>
        <p:spPr>
          <a:xfrm>
            <a:off x="5574671" y="4440469"/>
            <a:ext cx="60642" cy="874411"/>
          </a:xfrm>
          <a:custGeom>
            <a:rect b="b" l="l" r="r" t="t"/>
            <a:pathLst>
              <a:path extrusionOk="0" h="292183" w="70816">
                <a:moveTo>
                  <a:pt x="0" y="0"/>
                </a:moveTo>
                <a:lnTo>
                  <a:pt x="70816" y="0"/>
                </a:lnTo>
                <a:lnTo>
                  <a:pt x="70816" y="292183"/>
                </a:lnTo>
                <a:lnTo>
                  <a:pt x="0" y="292183"/>
                </a:lnTo>
              </a:path>
            </a:pathLst>
          </a:custGeom>
          <a:noFill/>
          <a:ln cap="flat" cmpd="sng" w="12700">
            <a:solidFill>
              <a:schemeClr val="lt1"/>
            </a:solidFill>
            <a:prstDash val="solid"/>
            <a:miter lim="800000"/>
            <a:headEnd len="med" w="med" type="none"/>
            <a:tailEnd len="med" w="med"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95" name="Google Shape;595;p17"/>
          <p:cNvSpPr txBox="1"/>
          <p:nvPr/>
        </p:nvSpPr>
        <p:spPr>
          <a:xfrm rot="5400000">
            <a:off x="5322889" y="4466342"/>
            <a:ext cx="354584"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NS</a:t>
            </a:r>
            <a:endParaRPr/>
          </a:p>
        </p:txBody>
      </p:sp>
      <p:sp>
        <p:nvSpPr>
          <p:cNvPr id="596" name="Google Shape;596;p17"/>
          <p:cNvSpPr txBox="1"/>
          <p:nvPr/>
        </p:nvSpPr>
        <p:spPr>
          <a:xfrm>
            <a:off x="8110806" y="5846692"/>
            <a:ext cx="1876301"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Wk</a:t>
            </a:r>
            <a:endParaRPr/>
          </a:p>
        </p:txBody>
      </p:sp>
      <p:sp>
        <p:nvSpPr>
          <p:cNvPr id="597" name="Google Shape;597;p17"/>
          <p:cNvSpPr txBox="1"/>
          <p:nvPr/>
        </p:nvSpPr>
        <p:spPr>
          <a:xfrm rot="-5400000">
            <a:off x="4707147" y="4117295"/>
            <a:ext cx="326024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Mean Weight Change (kg)</a:t>
            </a:r>
            <a:endParaRPr/>
          </a:p>
        </p:txBody>
      </p:sp>
      <p:grpSp>
        <p:nvGrpSpPr>
          <p:cNvPr id="598" name="Google Shape;598;p17"/>
          <p:cNvGrpSpPr/>
          <p:nvPr/>
        </p:nvGrpSpPr>
        <p:grpSpPr>
          <a:xfrm>
            <a:off x="6781049" y="4672385"/>
            <a:ext cx="66228" cy="734512"/>
            <a:chOff x="177800" y="2247900"/>
            <a:chExt cx="88900" cy="609600"/>
          </a:xfrm>
        </p:grpSpPr>
        <p:cxnSp>
          <p:nvCxnSpPr>
            <p:cNvPr id="599" name="Google Shape;599;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600" name="Google Shape;600;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601" name="Google Shape;601;p17"/>
            <p:cNvCxnSpPr/>
            <p:nvPr/>
          </p:nvCxnSpPr>
          <p:spPr>
            <a:xfrm>
              <a:off x="177800" y="2857500"/>
              <a:ext cx="88900" cy="0"/>
            </a:xfrm>
            <a:prstGeom prst="straightConnector1">
              <a:avLst/>
            </a:prstGeom>
            <a:noFill/>
            <a:ln cap="flat" cmpd="sng" w="28575">
              <a:solidFill>
                <a:schemeClr val="lt1"/>
              </a:solidFill>
              <a:prstDash val="solid"/>
              <a:round/>
              <a:headEnd len="sm" w="sm" type="none"/>
              <a:tailEnd len="sm" w="sm" type="none"/>
            </a:ln>
          </p:spPr>
        </p:cxnSp>
      </p:grpSp>
      <p:sp>
        <p:nvSpPr>
          <p:cNvPr id="602" name="Google Shape;602;p17"/>
          <p:cNvSpPr txBox="1"/>
          <p:nvPr/>
        </p:nvSpPr>
        <p:spPr>
          <a:xfrm>
            <a:off x="6440681" y="4502004"/>
            <a:ext cx="41323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a:t>
            </a:r>
            <a:endParaRPr/>
          </a:p>
        </p:txBody>
      </p:sp>
      <p:sp>
        <p:nvSpPr>
          <p:cNvPr id="603" name="Google Shape;603;p17"/>
          <p:cNvSpPr txBox="1"/>
          <p:nvPr/>
        </p:nvSpPr>
        <p:spPr>
          <a:xfrm>
            <a:off x="6440681" y="4872212"/>
            <a:ext cx="41323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a:t>
            </a:r>
            <a:endParaRPr/>
          </a:p>
        </p:txBody>
      </p:sp>
      <p:sp>
        <p:nvSpPr>
          <p:cNvPr id="604" name="Google Shape;604;p17"/>
          <p:cNvSpPr txBox="1"/>
          <p:nvPr/>
        </p:nvSpPr>
        <p:spPr>
          <a:xfrm>
            <a:off x="6516880" y="5233415"/>
            <a:ext cx="31046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0</a:t>
            </a:r>
            <a:endParaRPr/>
          </a:p>
        </p:txBody>
      </p:sp>
      <p:grpSp>
        <p:nvGrpSpPr>
          <p:cNvPr id="605" name="Google Shape;605;p17"/>
          <p:cNvGrpSpPr/>
          <p:nvPr/>
        </p:nvGrpSpPr>
        <p:grpSpPr>
          <a:xfrm rot="5400000">
            <a:off x="9550324" y="4775989"/>
            <a:ext cx="77595" cy="1779547"/>
            <a:chOff x="177800" y="2247900"/>
            <a:chExt cx="88900" cy="609600"/>
          </a:xfrm>
        </p:grpSpPr>
        <p:cxnSp>
          <p:nvCxnSpPr>
            <p:cNvPr id="606" name="Google Shape;606;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607" name="Google Shape;607;p17"/>
            <p:cNvCxnSpPr/>
            <p:nvPr/>
          </p:nvCxnSpPr>
          <p:spPr>
            <a:xfrm>
              <a:off x="177800" y="2400300"/>
              <a:ext cx="88900" cy="0"/>
            </a:xfrm>
            <a:prstGeom prst="straightConnector1">
              <a:avLst/>
            </a:prstGeom>
            <a:noFill/>
            <a:ln cap="flat" cmpd="sng" w="28575">
              <a:solidFill>
                <a:schemeClr val="lt1"/>
              </a:solidFill>
              <a:prstDash val="solid"/>
              <a:round/>
              <a:headEnd len="sm" w="sm" type="none"/>
              <a:tailEnd len="sm" w="sm" type="none"/>
            </a:ln>
          </p:spPr>
        </p:cxnSp>
        <p:cxnSp>
          <p:nvCxnSpPr>
            <p:cNvPr id="608" name="Google Shape;608;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609" name="Google Shape;609;p17"/>
            <p:cNvCxnSpPr/>
            <p:nvPr/>
          </p:nvCxnSpPr>
          <p:spPr>
            <a:xfrm>
              <a:off x="177800" y="2705100"/>
              <a:ext cx="88900" cy="0"/>
            </a:xfrm>
            <a:prstGeom prst="straightConnector1">
              <a:avLst/>
            </a:prstGeom>
            <a:noFill/>
            <a:ln cap="flat" cmpd="sng" w="28575">
              <a:solidFill>
                <a:schemeClr val="lt1"/>
              </a:solidFill>
              <a:prstDash val="solid"/>
              <a:round/>
              <a:headEnd len="sm" w="sm" type="none"/>
              <a:tailEnd len="sm" w="sm" type="none"/>
            </a:ln>
          </p:spPr>
        </p:cxnSp>
        <p:cxnSp>
          <p:nvCxnSpPr>
            <p:cNvPr id="610" name="Google Shape;610;p17"/>
            <p:cNvCxnSpPr/>
            <p:nvPr/>
          </p:nvCxnSpPr>
          <p:spPr>
            <a:xfrm>
              <a:off x="177800" y="2857500"/>
              <a:ext cx="88900" cy="0"/>
            </a:xfrm>
            <a:prstGeom prst="straightConnector1">
              <a:avLst/>
            </a:prstGeom>
            <a:noFill/>
            <a:ln cap="flat" cmpd="sng" w="28575">
              <a:solidFill>
                <a:schemeClr val="lt1"/>
              </a:solidFill>
              <a:prstDash val="solid"/>
              <a:round/>
              <a:headEnd len="sm" w="sm" type="none"/>
              <a:tailEnd len="sm" w="sm" type="none"/>
            </a:ln>
          </p:spPr>
        </p:cxnSp>
      </p:grpSp>
      <p:sp>
        <p:nvSpPr>
          <p:cNvPr id="611" name="Google Shape;611;p17"/>
          <p:cNvSpPr/>
          <p:nvPr/>
        </p:nvSpPr>
        <p:spPr>
          <a:xfrm>
            <a:off x="6853085" y="2838197"/>
            <a:ext cx="3864607" cy="2792539"/>
          </a:xfrm>
          <a:custGeom>
            <a:rect b="b" l="l" r="r" t="t"/>
            <a:pathLst>
              <a:path extrusionOk="0" h="2959100" w="3155950">
                <a:moveTo>
                  <a:pt x="0" y="0"/>
                </a:moveTo>
                <a:lnTo>
                  <a:pt x="0" y="2959100"/>
                </a:lnTo>
                <a:lnTo>
                  <a:pt x="3155950" y="2959100"/>
                </a:lnTo>
              </a:path>
            </a:pathLst>
          </a:custGeom>
          <a:noFill/>
          <a:ln cap="flat" cmpd="sng" w="28575">
            <a:solidFill>
              <a:schemeClr val="lt1"/>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rgbClr val="FFFFFF"/>
              </a:solidFill>
              <a:latin typeface="Arial"/>
              <a:ea typeface="Arial"/>
              <a:cs typeface="Arial"/>
              <a:sym typeface="Arial"/>
            </a:endParaRPr>
          </a:p>
        </p:txBody>
      </p:sp>
      <p:sp>
        <p:nvSpPr>
          <p:cNvPr id="612" name="Google Shape;612;p17"/>
          <p:cNvSpPr txBox="1"/>
          <p:nvPr/>
        </p:nvSpPr>
        <p:spPr>
          <a:xfrm>
            <a:off x="6799209" y="5656792"/>
            <a:ext cx="28886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0</a:t>
            </a:r>
            <a:endParaRPr/>
          </a:p>
        </p:txBody>
      </p:sp>
      <p:sp>
        <p:nvSpPr>
          <p:cNvPr id="613" name="Google Shape;613;p17"/>
          <p:cNvSpPr txBox="1"/>
          <p:nvPr/>
        </p:nvSpPr>
        <p:spPr>
          <a:xfrm>
            <a:off x="6945532" y="5663334"/>
            <a:ext cx="28886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a:t>
            </a:r>
            <a:endParaRPr/>
          </a:p>
        </p:txBody>
      </p:sp>
      <p:sp>
        <p:nvSpPr>
          <p:cNvPr id="614" name="Google Shape;614;p17"/>
          <p:cNvSpPr txBox="1"/>
          <p:nvPr/>
        </p:nvSpPr>
        <p:spPr>
          <a:xfrm>
            <a:off x="7201961" y="5656647"/>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12</a:t>
            </a:r>
            <a:endParaRPr/>
          </a:p>
        </p:txBody>
      </p:sp>
      <p:sp>
        <p:nvSpPr>
          <p:cNvPr id="615" name="Google Shape;615;p17"/>
          <p:cNvSpPr txBox="1"/>
          <p:nvPr/>
        </p:nvSpPr>
        <p:spPr>
          <a:xfrm>
            <a:off x="7640946" y="5656647"/>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24</a:t>
            </a:r>
            <a:endParaRPr/>
          </a:p>
        </p:txBody>
      </p:sp>
      <p:sp>
        <p:nvSpPr>
          <p:cNvPr id="616" name="Google Shape;616;p17"/>
          <p:cNvSpPr txBox="1"/>
          <p:nvPr/>
        </p:nvSpPr>
        <p:spPr>
          <a:xfrm>
            <a:off x="8087703" y="5661663"/>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36</a:t>
            </a:r>
            <a:endParaRPr/>
          </a:p>
        </p:txBody>
      </p:sp>
      <p:grpSp>
        <p:nvGrpSpPr>
          <p:cNvPr id="617" name="Google Shape;617;p17"/>
          <p:cNvGrpSpPr/>
          <p:nvPr/>
        </p:nvGrpSpPr>
        <p:grpSpPr>
          <a:xfrm>
            <a:off x="6787686" y="3580445"/>
            <a:ext cx="66228" cy="734512"/>
            <a:chOff x="177800" y="2247900"/>
            <a:chExt cx="88900" cy="609600"/>
          </a:xfrm>
        </p:grpSpPr>
        <p:cxnSp>
          <p:nvCxnSpPr>
            <p:cNvPr id="618" name="Google Shape;618;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619" name="Google Shape;619;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620" name="Google Shape;620;p17"/>
            <p:cNvCxnSpPr/>
            <p:nvPr/>
          </p:nvCxnSpPr>
          <p:spPr>
            <a:xfrm>
              <a:off x="177800" y="2857500"/>
              <a:ext cx="88900" cy="0"/>
            </a:xfrm>
            <a:prstGeom prst="straightConnector1">
              <a:avLst/>
            </a:prstGeom>
            <a:noFill/>
            <a:ln cap="flat" cmpd="sng" w="28575">
              <a:solidFill>
                <a:schemeClr val="lt1"/>
              </a:solidFill>
              <a:prstDash val="solid"/>
              <a:round/>
              <a:headEnd len="sm" w="sm" type="none"/>
              <a:tailEnd len="sm" w="sm" type="none"/>
            </a:ln>
          </p:spPr>
        </p:cxnSp>
      </p:grpSp>
      <p:cxnSp>
        <p:nvCxnSpPr>
          <p:cNvPr id="621" name="Google Shape;621;p17"/>
          <p:cNvCxnSpPr/>
          <p:nvPr/>
        </p:nvCxnSpPr>
        <p:spPr>
          <a:xfrm>
            <a:off x="6788256" y="3217973"/>
            <a:ext cx="66228" cy="0"/>
          </a:xfrm>
          <a:prstGeom prst="straightConnector1">
            <a:avLst/>
          </a:prstGeom>
          <a:noFill/>
          <a:ln cap="flat" cmpd="sng" w="28575">
            <a:solidFill>
              <a:schemeClr val="lt1"/>
            </a:solidFill>
            <a:prstDash val="solid"/>
            <a:round/>
            <a:headEnd len="sm" w="sm" type="none"/>
            <a:tailEnd len="sm" w="sm" type="none"/>
          </a:ln>
        </p:spPr>
      </p:cxnSp>
      <p:sp>
        <p:nvSpPr>
          <p:cNvPr id="622" name="Google Shape;622;p17"/>
          <p:cNvSpPr txBox="1"/>
          <p:nvPr/>
        </p:nvSpPr>
        <p:spPr>
          <a:xfrm>
            <a:off x="6398199" y="3410504"/>
            <a:ext cx="44922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10</a:t>
            </a:r>
            <a:endParaRPr/>
          </a:p>
        </p:txBody>
      </p:sp>
      <p:sp>
        <p:nvSpPr>
          <p:cNvPr id="623" name="Google Shape;623;p17"/>
          <p:cNvSpPr txBox="1"/>
          <p:nvPr/>
        </p:nvSpPr>
        <p:spPr>
          <a:xfrm>
            <a:off x="6434193" y="3774181"/>
            <a:ext cx="413233"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8</a:t>
            </a:r>
            <a:endParaRPr/>
          </a:p>
        </p:txBody>
      </p:sp>
      <p:sp>
        <p:nvSpPr>
          <p:cNvPr id="624" name="Google Shape;624;p17"/>
          <p:cNvSpPr txBox="1"/>
          <p:nvPr/>
        </p:nvSpPr>
        <p:spPr>
          <a:xfrm>
            <a:off x="6529985" y="4148446"/>
            <a:ext cx="31046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6</a:t>
            </a:r>
            <a:endParaRPr/>
          </a:p>
        </p:txBody>
      </p:sp>
      <p:sp>
        <p:nvSpPr>
          <p:cNvPr id="625" name="Google Shape;625;p17"/>
          <p:cNvSpPr txBox="1"/>
          <p:nvPr/>
        </p:nvSpPr>
        <p:spPr>
          <a:xfrm>
            <a:off x="6416754" y="3048893"/>
            <a:ext cx="43350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12</a:t>
            </a:r>
            <a:endParaRPr/>
          </a:p>
        </p:txBody>
      </p:sp>
      <p:grpSp>
        <p:nvGrpSpPr>
          <p:cNvPr id="626" name="Google Shape;626;p17"/>
          <p:cNvGrpSpPr/>
          <p:nvPr/>
        </p:nvGrpSpPr>
        <p:grpSpPr>
          <a:xfrm rot="5400000">
            <a:off x="7573003" y="4996034"/>
            <a:ext cx="77597" cy="1334660"/>
            <a:chOff x="177800" y="2247900"/>
            <a:chExt cx="88902" cy="457200"/>
          </a:xfrm>
        </p:grpSpPr>
        <p:cxnSp>
          <p:nvCxnSpPr>
            <p:cNvPr id="627" name="Google Shape;627;p17"/>
            <p:cNvCxnSpPr/>
            <p:nvPr/>
          </p:nvCxnSpPr>
          <p:spPr>
            <a:xfrm>
              <a:off x="177800" y="2247900"/>
              <a:ext cx="88900" cy="0"/>
            </a:xfrm>
            <a:prstGeom prst="straightConnector1">
              <a:avLst/>
            </a:prstGeom>
            <a:noFill/>
            <a:ln cap="flat" cmpd="sng" w="28575">
              <a:solidFill>
                <a:schemeClr val="lt1"/>
              </a:solidFill>
              <a:prstDash val="solid"/>
              <a:round/>
              <a:headEnd len="sm" w="sm" type="none"/>
              <a:tailEnd len="sm" w="sm" type="none"/>
            </a:ln>
          </p:spPr>
        </p:cxnSp>
        <p:cxnSp>
          <p:nvCxnSpPr>
            <p:cNvPr id="628" name="Google Shape;628;p17"/>
            <p:cNvCxnSpPr/>
            <p:nvPr/>
          </p:nvCxnSpPr>
          <p:spPr>
            <a:xfrm>
              <a:off x="177800" y="2400300"/>
              <a:ext cx="88900" cy="0"/>
            </a:xfrm>
            <a:prstGeom prst="straightConnector1">
              <a:avLst/>
            </a:prstGeom>
            <a:noFill/>
            <a:ln cap="flat" cmpd="sng" w="28575">
              <a:solidFill>
                <a:schemeClr val="lt1"/>
              </a:solidFill>
              <a:prstDash val="solid"/>
              <a:round/>
              <a:headEnd len="sm" w="sm" type="none"/>
              <a:tailEnd len="sm" w="sm" type="none"/>
            </a:ln>
          </p:spPr>
        </p:cxnSp>
        <p:cxnSp>
          <p:nvCxnSpPr>
            <p:cNvPr id="629" name="Google Shape;629;p17"/>
            <p:cNvCxnSpPr/>
            <p:nvPr/>
          </p:nvCxnSpPr>
          <p:spPr>
            <a:xfrm>
              <a:off x="177800" y="2552700"/>
              <a:ext cx="88900" cy="0"/>
            </a:xfrm>
            <a:prstGeom prst="straightConnector1">
              <a:avLst/>
            </a:prstGeom>
            <a:noFill/>
            <a:ln cap="flat" cmpd="sng" w="28575">
              <a:solidFill>
                <a:schemeClr val="lt1"/>
              </a:solidFill>
              <a:prstDash val="solid"/>
              <a:round/>
              <a:headEnd len="sm" w="sm" type="none"/>
              <a:tailEnd len="sm" w="sm" type="none"/>
            </a:ln>
          </p:spPr>
        </p:cxnSp>
        <p:cxnSp>
          <p:nvCxnSpPr>
            <p:cNvPr id="630" name="Google Shape;630;p17"/>
            <p:cNvCxnSpPr/>
            <p:nvPr/>
          </p:nvCxnSpPr>
          <p:spPr>
            <a:xfrm>
              <a:off x="177800" y="2705100"/>
              <a:ext cx="88900" cy="0"/>
            </a:xfrm>
            <a:prstGeom prst="straightConnector1">
              <a:avLst/>
            </a:prstGeom>
            <a:noFill/>
            <a:ln cap="flat" cmpd="sng" w="28575">
              <a:solidFill>
                <a:schemeClr val="lt1"/>
              </a:solidFill>
              <a:prstDash val="solid"/>
              <a:round/>
              <a:headEnd len="sm" w="sm" type="none"/>
              <a:tailEnd len="sm" w="sm" type="none"/>
            </a:ln>
          </p:spPr>
        </p:cxnSp>
        <p:cxnSp>
          <p:nvCxnSpPr>
            <p:cNvPr id="631" name="Google Shape;631;p17"/>
            <p:cNvCxnSpPr/>
            <p:nvPr/>
          </p:nvCxnSpPr>
          <p:spPr>
            <a:xfrm>
              <a:off x="177802" y="2653886"/>
              <a:ext cx="88900" cy="0"/>
            </a:xfrm>
            <a:prstGeom prst="straightConnector1">
              <a:avLst/>
            </a:prstGeom>
            <a:noFill/>
            <a:ln cap="flat" cmpd="sng" w="28575">
              <a:solidFill>
                <a:schemeClr val="lt1"/>
              </a:solidFill>
              <a:prstDash val="solid"/>
              <a:round/>
              <a:headEnd len="sm" w="sm" type="none"/>
              <a:tailEnd len="sm" w="sm" type="none"/>
            </a:ln>
          </p:spPr>
        </p:cxnSp>
      </p:grpSp>
      <p:sp>
        <p:nvSpPr>
          <p:cNvPr id="632" name="Google Shape;632;p17"/>
          <p:cNvSpPr txBox="1"/>
          <p:nvPr/>
        </p:nvSpPr>
        <p:spPr>
          <a:xfrm>
            <a:off x="8505829" y="5651649"/>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48</a:t>
            </a:r>
            <a:endParaRPr/>
          </a:p>
        </p:txBody>
      </p:sp>
      <p:sp>
        <p:nvSpPr>
          <p:cNvPr id="633" name="Google Shape;633;p17"/>
          <p:cNvSpPr txBox="1"/>
          <p:nvPr/>
        </p:nvSpPr>
        <p:spPr>
          <a:xfrm>
            <a:off x="8960678" y="5651504"/>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60</a:t>
            </a:r>
            <a:endParaRPr/>
          </a:p>
        </p:txBody>
      </p:sp>
      <p:sp>
        <p:nvSpPr>
          <p:cNvPr id="634" name="Google Shape;634;p17"/>
          <p:cNvSpPr txBox="1"/>
          <p:nvPr/>
        </p:nvSpPr>
        <p:spPr>
          <a:xfrm>
            <a:off x="9399663" y="5651504"/>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72</a:t>
            </a:r>
            <a:endParaRPr/>
          </a:p>
        </p:txBody>
      </p:sp>
      <p:sp>
        <p:nvSpPr>
          <p:cNvPr id="635" name="Google Shape;635;p17"/>
          <p:cNvSpPr txBox="1"/>
          <p:nvPr/>
        </p:nvSpPr>
        <p:spPr>
          <a:xfrm>
            <a:off x="9846420" y="5656520"/>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84</a:t>
            </a:r>
            <a:endParaRPr/>
          </a:p>
        </p:txBody>
      </p:sp>
      <p:sp>
        <p:nvSpPr>
          <p:cNvPr id="636" name="Google Shape;636;p17"/>
          <p:cNvSpPr txBox="1"/>
          <p:nvPr/>
        </p:nvSpPr>
        <p:spPr>
          <a:xfrm>
            <a:off x="10281854" y="5661663"/>
            <a:ext cx="3930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96</a:t>
            </a:r>
            <a:endParaRPr/>
          </a:p>
        </p:txBody>
      </p:sp>
      <p:grpSp>
        <p:nvGrpSpPr>
          <p:cNvPr id="637" name="Google Shape;637;p17"/>
          <p:cNvGrpSpPr/>
          <p:nvPr/>
        </p:nvGrpSpPr>
        <p:grpSpPr>
          <a:xfrm>
            <a:off x="7054873" y="5219632"/>
            <a:ext cx="82952" cy="120206"/>
            <a:chOff x="1373645" y="4092835"/>
            <a:chExt cx="82952" cy="145176"/>
          </a:xfrm>
        </p:grpSpPr>
        <p:cxnSp>
          <p:nvCxnSpPr>
            <p:cNvPr id="638" name="Google Shape;638;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39" name="Google Shape;639;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40" name="Google Shape;640;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41" name="Google Shape;641;p17"/>
          <p:cNvGrpSpPr/>
          <p:nvPr/>
        </p:nvGrpSpPr>
        <p:grpSpPr>
          <a:xfrm>
            <a:off x="7054423" y="5386691"/>
            <a:ext cx="82952" cy="75740"/>
            <a:chOff x="1373645" y="4092835"/>
            <a:chExt cx="82952" cy="145176"/>
          </a:xfrm>
        </p:grpSpPr>
        <p:cxnSp>
          <p:nvCxnSpPr>
            <p:cNvPr id="642" name="Google Shape;642;p17"/>
            <p:cNvCxnSpPr/>
            <p:nvPr/>
          </p:nvCxnSpPr>
          <p:spPr>
            <a:xfrm>
              <a:off x="1415121" y="4094765"/>
              <a:ext cx="0" cy="143246"/>
            </a:xfrm>
            <a:prstGeom prst="straightConnector1">
              <a:avLst/>
            </a:prstGeom>
            <a:noFill/>
            <a:ln>
              <a:noFill/>
            </a:ln>
          </p:spPr>
        </p:cxnSp>
        <p:cxnSp>
          <p:nvCxnSpPr>
            <p:cNvPr id="643" name="Google Shape;643;p17"/>
            <p:cNvCxnSpPr/>
            <p:nvPr/>
          </p:nvCxnSpPr>
          <p:spPr>
            <a:xfrm>
              <a:off x="1373645" y="4092835"/>
              <a:ext cx="82952" cy="0"/>
            </a:xfrm>
            <a:prstGeom prst="straightConnector1">
              <a:avLst/>
            </a:prstGeom>
            <a:noFill/>
            <a:ln>
              <a:noFill/>
            </a:ln>
          </p:spPr>
        </p:cxnSp>
        <p:cxnSp>
          <p:nvCxnSpPr>
            <p:cNvPr id="644" name="Google Shape;644;p17"/>
            <p:cNvCxnSpPr/>
            <p:nvPr/>
          </p:nvCxnSpPr>
          <p:spPr>
            <a:xfrm>
              <a:off x="1373645" y="4238011"/>
              <a:ext cx="82952" cy="0"/>
            </a:xfrm>
            <a:prstGeom prst="straightConnector1">
              <a:avLst/>
            </a:prstGeom>
            <a:noFill/>
            <a:ln>
              <a:noFill/>
            </a:ln>
          </p:spPr>
        </p:cxnSp>
      </p:grpSp>
      <p:grpSp>
        <p:nvGrpSpPr>
          <p:cNvPr id="645" name="Google Shape;645;p17"/>
          <p:cNvGrpSpPr/>
          <p:nvPr/>
        </p:nvGrpSpPr>
        <p:grpSpPr>
          <a:xfrm>
            <a:off x="7347699" y="4961210"/>
            <a:ext cx="82952" cy="151036"/>
            <a:chOff x="1373645" y="4092835"/>
            <a:chExt cx="82952" cy="145176"/>
          </a:xfrm>
        </p:grpSpPr>
        <p:cxnSp>
          <p:nvCxnSpPr>
            <p:cNvPr id="646" name="Google Shape;646;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47" name="Google Shape;647;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48" name="Google Shape;648;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49" name="Google Shape;649;p17"/>
          <p:cNvGrpSpPr/>
          <p:nvPr/>
        </p:nvGrpSpPr>
        <p:grpSpPr>
          <a:xfrm>
            <a:off x="7794699" y="4540277"/>
            <a:ext cx="82952" cy="224748"/>
            <a:chOff x="1373645" y="4092835"/>
            <a:chExt cx="82952" cy="145176"/>
          </a:xfrm>
        </p:grpSpPr>
        <p:cxnSp>
          <p:nvCxnSpPr>
            <p:cNvPr id="650" name="Google Shape;650;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51" name="Google Shape;651;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52" name="Google Shape;652;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53" name="Google Shape;653;p17"/>
          <p:cNvGrpSpPr/>
          <p:nvPr/>
        </p:nvGrpSpPr>
        <p:grpSpPr>
          <a:xfrm>
            <a:off x="8233330" y="4268324"/>
            <a:ext cx="82952" cy="292508"/>
            <a:chOff x="1373645" y="4092835"/>
            <a:chExt cx="82952" cy="145176"/>
          </a:xfrm>
        </p:grpSpPr>
        <p:cxnSp>
          <p:nvCxnSpPr>
            <p:cNvPr id="654" name="Google Shape;654;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55" name="Google Shape;655;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56" name="Google Shape;656;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57" name="Google Shape;657;p17"/>
          <p:cNvGrpSpPr/>
          <p:nvPr/>
        </p:nvGrpSpPr>
        <p:grpSpPr>
          <a:xfrm>
            <a:off x="8676261" y="4061703"/>
            <a:ext cx="82952" cy="333246"/>
            <a:chOff x="1373645" y="4092835"/>
            <a:chExt cx="82952" cy="145176"/>
          </a:xfrm>
        </p:grpSpPr>
        <p:cxnSp>
          <p:nvCxnSpPr>
            <p:cNvPr id="658" name="Google Shape;658;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59" name="Google Shape;659;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60" name="Google Shape;660;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61" name="Google Shape;661;p17"/>
          <p:cNvGrpSpPr/>
          <p:nvPr/>
        </p:nvGrpSpPr>
        <p:grpSpPr>
          <a:xfrm>
            <a:off x="9117343" y="3914332"/>
            <a:ext cx="82952" cy="397111"/>
            <a:chOff x="1373645" y="4092835"/>
            <a:chExt cx="82952" cy="145176"/>
          </a:xfrm>
        </p:grpSpPr>
        <p:cxnSp>
          <p:nvCxnSpPr>
            <p:cNvPr id="662" name="Google Shape;662;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63" name="Google Shape;663;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64" name="Google Shape;664;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65" name="Google Shape;665;p17"/>
          <p:cNvGrpSpPr/>
          <p:nvPr/>
        </p:nvGrpSpPr>
        <p:grpSpPr>
          <a:xfrm>
            <a:off x="9560333" y="3755190"/>
            <a:ext cx="82952" cy="487721"/>
            <a:chOff x="1373645" y="4092835"/>
            <a:chExt cx="82952" cy="145176"/>
          </a:xfrm>
        </p:grpSpPr>
        <p:cxnSp>
          <p:nvCxnSpPr>
            <p:cNvPr id="666" name="Google Shape;666;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67" name="Google Shape;667;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68" name="Google Shape;668;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69" name="Google Shape;669;p17"/>
          <p:cNvGrpSpPr/>
          <p:nvPr/>
        </p:nvGrpSpPr>
        <p:grpSpPr>
          <a:xfrm>
            <a:off x="9999178" y="3481822"/>
            <a:ext cx="82952" cy="590199"/>
            <a:chOff x="1373645" y="4092835"/>
            <a:chExt cx="82952" cy="145176"/>
          </a:xfrm>
        </p:grpSpPr>
        <p:cxnSp>
          <p:nvCxnSpPr>
            <p:cNvPr id="670" name="Google Shape;670;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71" name="Google Shape;671;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72" name="Google Shape;672;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73" name="Google Shape;673;p17"/>
          <p:cNvGrpSpPr/>
          <p:nvPr/>
        </p:nvGrpSpPr>
        <p:grpSpPr>
          <a:xfrm>
            <a:off x="10442173" y="3253224"/>
            <a:ext cx="82952" cy="792474"/>
            <a:chOff x="1373645" y="4092835"/>
            <a:chExt cx="82952" cy="145176"/>
          </a:xfrm>
        </p:grpSpPr>
        <p:cxnSp>
          <p:nvCxnSpPr>
            <p:cNvPr id="674" name="Google Shape;674;p17"/>
            <p:cNvCxnSpPr/>
            <p:nvPr/>
          </p:nvCxnSpPr>
          <p:spPr>
            <a:xfrm>
              <a:off x="1415121" y="4094765"/>
              <a:ext cx="0" cy="143246"/>
            </a:xfrm>
            <a:prstGeom prst="straightConnector1">
              <a:avLst/>
            </a:prstGeom>
            <a:noFill/>
            <a:ln cap="flat" cmpd="sng" w="19050">
              <a:solidFill>
                <a:schemeClr val="accent1"/>
              </a:solidFill>
              <a:prstDash val="solid"/>
              <a:round/>
              <a:headEnd len="sm" w="sm" type="none"/>
              <a:tailEnd len="sm" w="sm" type="none"/>
            </a:ln>
          </p:spPr>
        </p:cxnSp>
        <p:cxnSp>
          <p:nvCxnSpPr>
            <p:cNvPr id="675" name="Google Shape;675;p17"/>
            <p:cNvCxnSpPr/>
            <p:nvPr/>
          </p:nvCxnSpPr>
          <p:spPr>
            <a:xfrm>
              <a:off x="1373645" y="4092835"/>
              <a:ext cx="82952" cy="0"/>
            </a:xfrm>
            <a:prstGeom prst="straightConnector1">
              <a:avLst/>
            </a:prstGeom>
            <a:noFill/>
            <a:ln cap="flat" cmpd="sng" w="19050">
              <a:solidFill>
                <a:schemeClr val="accent1"/>
              </a:solidFill>
              <a:prstDash val="solid"/>
              <a:round/>
              <a:headEnd len="sm" w="sm" type="none"/>
              <a:tailEnd len="sm" w="sm" type="none"/>
            </a:ln>
          </p:spPr>
        </p:cxnSp>
        <p:cxnSp>
          <p:nvCxnSpPr>
            <p:cNvPr id="676" name="Google Shape;676;p17"/>
            <p:cNvCxnSpPr/>
            <p:nvPr/>
          </p:nvCxnSpPr>
          <p:spPr>
            <a:xfrm>
              <a:off x="1373645" y="4238011"/>
              <a:ext cx="82952" cy="0"/>
            </a:xfrm>
            <a:prstGeom prst="straightConnector1">
              <a:avLst/>
            </a:prstGeom>
            <a:noFill/>
            <a:ln cap="flat" cmpd="sng" w="19050">
              <a:solidFill>
                <a:schemeClr val="accent1"/>
              </a:solidFill>
              <a:prstDash val="solid"/>
              <a:round/>
              <a:headEnd len="sm" w="sm" type="none"/>
              <a:tailEnd len="sm" w="sm" type="none"/>
            </a:ln>
          </p:spPr>
        </p:cxnSp>
      </p:grpSp>
      <p:grpSp>
        <p:nvGrpSpPr>
          <p:cNvPr id="677" name="Google Shape;677;p17"/>
          <p:cNvGrpSpPr/>
          <p:nvPr/>
        </p:nvGrpSpPr>
        <p:grpSpPr>
          <a:xfrm>
            <a:off x="7053372" y="4187401"/>
            <a:ext cx="3470184" cy="1291754"/>
            <a:chOff x="6791358" y="4127767"/>
            <a:chExt cx="3470184" cy="1291754"/>
          </a:xfrm>
        </p:grpSpPr>
        <p:grpSp>
          <p:nvGrpSpPr>
            <p:cNvPr id="678" name="Google Shape;678;p17"/>
            <p:cNvGrpSpPr/>
            <p:nvPr/>
          </p:nvGrpSpPr>
          <p:grpSpPr>
            <a:xfrm>
              <a:off x="6791358" y="5315921"/>
              <a:ext cx="82952" cy="103600"/>
              <a:chOff x="1373645" y="4092835"/>
              <a:chExt cx="82952" cy="145176"/>
            </a:xfrm>
          </p:grpSpPr>
          <p:cxnSp>
            <p:nvCxnSpPr>
              <p:cNvPr id="679" name="Google Shape;679;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680" name="Google Shape;680;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681" name="Google Shape;681;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682" name="Google Shape;682;p17"/>
            <p:cNvGrpSpPr/>
            <p:nvPr/>
          </p:nvGrpSpPr>
          <p:grpSpPr>
            <a:xfrm>
              <a:off x="7088161" y="5174888"/>
              <a:ext cx="82952" cy="142409"/>
              <a:chOff x="1373645" y="4092835"/>
              <a:chExt cx="82952" cy="145176"/>
            </a:xfrm>
          </p:grpSpPr>
          <p:cxnSp>
            <p:nvCxnSpPr>
              <p:cNvPr id="683" name="Google Shape;683;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684" name="Google Shape;684;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685" name="Google Shape;685;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686" name="Google Shape;686;p17"/>
            <p:cNvGrpSpPr/>
            <p:nvPr/>
          </p:nvGrpSpPr>
          <p:grpSpPr>
            <a:xfrm>
              <a:off x="7528825" y="4980609"/>
              <a:ext cx="82952" cy="211006"/>
              <a:chOff x="1373645" y="4092835"/>
              <a:chExt cx="82952" cy="145176"/>
            </a:xfrm>
          </p:grpSpPr>
          <p:cxnSp>
            <p:nvCxnSpPr>
              <p:cNvPr id="687" name="Google Shape;687;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688" name="Google Shape;688;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689" name="Google Shape;689;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690" name="Google Shape;690;p17"/>
            <p:cNvGrpSpPr/>
            <p:nvPr/>
          </p:nvGrpSpPr>
          <p:grpSpPr>
            <a:xfrm>
              <a:off x="7970879" y="4785195"/>
              <a:ext cx="82952" cy="265807"/>
              <a:chOff x="1373645" y="4092835"/>
              <a:chExt cx="82952" cy="145176"/>
            </a:xfrm>
          </p:grpSpPr>
          <p:cxnSp>
            <p:nvCxnSpPr>
              <p:cNvPr id="691" name="Google Shape;691;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692" name="Google Shape;692;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693" name="Google Shape;693;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694" name="Google Shape;694;p17"/>
            <p:cNvGrpSpPr/>
            <p:nvPr/>
          </p:nvGrpSpPr>
          <p:grpSpPr>
            <a:xfrm>
              <a:off x="8412614" y="4617328"/>
              <a:ext cx="82952" cy="289053"/>
              <a:chOff x="1373645" y="4092835"/>
              <a:chExt cx="82952" cy="145176"/>
            </a:xfrm>
          </p:grpSpPr>
          <p:cxnSp>
            <p:nvCxnSpPr>
              <p:cNvPr id="695" name="Google Shape;695;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696" name="Google Shape;696;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697" name="Google Shape;697;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698" name="Google Shape;698;p17"/>
            <p:cNvGrpSpPr/>
            <p:nvPr/>
          </p:nvGrpSpPr>
          <p:grpSpPr>
            <a:xfrm>
              <a:off x="8855298" y="4560585"/>
              <a:ext cx="82952" cy="346919"/>
              <a:chOff x="1373645" y="4092835"/>
              <a:chExt cx="82952" cy="145176"/>
            </a:xfrm>
          </p:grpSpPr>
          <p:cxnSp>
            <p:nvCxnSpPr>
              <p:cNvPr id="699" name="Google Shape;699;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700" name="Google Shape;700;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701" name="Google Shape;701;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702" name="Google Shape;702;p17"/>
            <p:cNvGrpSpPr/>
            <p:nvPr/>
          </p:nvGrpSpPr>
          <p:grpSpPr>
            <a:xfrm>
              <a:off x="9297594" y="4490441"/>
              <a:ext cx="82952" cy="390000"/>
              <a:chOff x="1373645" y="4092835"/>
              <a:chExt cx="82952" cy="145176"/>
            </a:xfrm>
          </p:grpSpPr>
          <p:cxnSp>
            <p:nvCxnSpPr>
              <p:cNvPr id="703" name="Google Shape;703;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704" name="Google Shape;704;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705" name="Google Shape;705;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706" name="Google Shape;706;p17"/>
            <p:cNvGrpSpPr/>
            <p:nvPr/>
          </p:nvGrpSpPr>
          <p:grpSpPr>
            <a:xfrm>
              <a:off x="9739422" y="4400796"/>
              <a:ext cx="82952" cy="485301"/>
              <a:chOff x="1373645" y="4092835"/>
              <a:chExt cx="82952" cy="145176"/>
            </a:xfrm>
          </p:grpSpPr>
          <p:cxnSp>
            <p:nvCxnSpPr>
              <p:cNvPr id="707" name="Google Shape;707;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708" name="Google Shape;708;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709" name="Google Shape;709;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nvGrpSpPr>
            <p:cNvPr id="710" name="Google Shape;710;p17"/>
            <p:cNvGrpSpPr/>
            <p:nvPr/>
          </p:nvGrpSpPr>
          <p:grpSpPr>
            <a:xfrm>
              <a:off x="10178590" y="4127767"/>
              <a:ext cx="82952" cy="612483"/>
              <a:chOff x="1373645" y="4092835"/>
              <a:chExt cx="82952" cy="145176"/>
            </a:xfrm>
          </p:grpSpPr>
          <p:cxnSp>
            <p:nvCxnSpPr>
              <p:cNvPr id="711" name="Google Shape;711;p17"/>
              <p:cNvCxnSpPr/>
              <p:nvPr/>
            </p:nvCxnSpPr>
            <p:spPr>
              <a:xfrm>
                <a:off x="1415121" y="4094765"/>
                <a:ext cx="0" cy="143246"/>
              </a:xfrm>
              <a:prstGeom prst="straightConnector1">
                <a:avLst/>
              </a:prstGeom>
              <a:noFill/>
              <a:ln cap="flat" cmpd="sng" w="19050">
                <a:solidFill>
                  <a:schemeClr val="accent2"/>
                </a:solidFill>
                <a:prstDash val="solid"/>
                <a:round/>
                <a:headEnd len="sm" w="sm" type="none"/>
                <a:tailEnd len="sm" w="sm" type="none"/>
              </a:ln>
            </p:spPr>
          </p:cxnSp>
          <p:cxnSp>
            <p:nvCxnSpPr>
              <p:cNvPr id="712" name="Google Shape;712;p17"/>
              <p:cNvCxnSpPr/>
              <p:nvPr/>
            </p:nvCxnSpPr>
            <p:spPr>
              <a:xfrm>
                <a:off x="1373645" y="4092835"/>
                <a:ext cx="82952" cy="0"/>
              </a:xfrm>
              <a:prstGeom prst="straightConnector1">
                <a:avLst/>
              </a:prstGeom>
              <a:noFill/>
              <a:ln cap="flat" cmpd="sng" w="19050">
                <a:solidFill>
                  <a:schemeClr val="accent2"/>
                </a:solidFill>
                <a:prstDash val="solid"/>
                <a:round/>
                <a:headEnd len="sm" w="sm" type="none"/>
                <a:tailEnd len="sm" w="sm" type="none"/>
              </a:ln>
            </p:spPr>
          </p:cxnSp>
          <p:cxnSp>
            <p:nvCxnSpPr>
              <p:cNvPr id="713" name="Google Shape;713;p17"/>
              <p:cNvCxnSpPr/>
              <p:nvPr/>
            </p:nvCxnSpPr>
            <p:spPr>
              <a:xfrm>
                <a:off x="1373645" y="4238011"/>
                <a:ext cx="82952" cy="0"/>
              </a:xfrm>
              <a:prstGeom prst="straightConnector1">
                <a:avLst/>
              </a:prstGeom>
              <a:noFill/>
              <a:ln cap="flat" cmpd="sng" w="19050">
                <a:solidFill>
                  <a:schemeClr val="accent2"/>
                </a:solidFill>
                <a:prstDash val="solid"/>
                <a:round/>
                <a:headEnd len="sm" w="sm" type="none"/>
                <a:tailEnd len="sm" w="sm" type="none"/>
              </a:ln>
            </p:spPr>
          </p:cxnSp>
        </p:grpSp>
      </p:grpSp>
      <p:grpSp>
        <p:nvGrpSpPr>
          <p:cNvPr id="714" name="Google Shape;714;p17"/>
          <p:cNvGrpSpPr/>
          <p:nvPr/>
        </p:nvGrpSpPr>
        <p:grpSpPr>
          <a:xfrm>
            <a:off x="1498040" y="2152468"/>
            <a:ext cx="9691958" cy="648674"/>
            <a:chOff x="2264826" y="1483551"/>
            <a:chExt cx="5642090" cy="648674"/>
          </a:xfrm>
        </p:grpSpPr>
        <p:sp>
          <p:nvSpPr>
            <p:cNvPr id="715" name="Google Shape;715;p17"/>
            <p:cNvSpPr txBox="1"/>
            <p:nvPr/>
          </p:nvSpPr>
          <p:spPr>
            <a:xfrm>
              <a:off x="2357958" y="1485894"/>
              <a:ext cx="187630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DTG + FTC/TAF (n = 351)</a:t>
              </a:r>
              <a:endParaRPr/>
            </a:p>
          </p:txBody>
        </p:sp>
        <p:sp>
          <p:nvSpPr>
            <p:cNvPr id="716" name="Google Shape;716;p17"/>
            <p:cNvSpPr txBox="1"/>
            <p:nvPr/>
          </p:nvSpPr>
          <p:spPr>
            <a:xfrm>
              <a:off x="4174878" y="1494621"/>
              <a:ext cx="18763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DTG + FTC/TDF (n = 351)</a:t>
              </a:r>
              <a:endParaRPr/>
            </a:p>
          </p:txBody>
        </p:sp>
        <p:sp>
          <p:nvSpPr>
            <p:cNvPr id="717" name="Google Shape;717;p17"/>
            <p:cNvSpPr txBox="1"/>
            <p:nvPr/>
          </p:nvSpPr>
          <p:spPr>
            <a:xfrm>
              <a:off x="6030615" y="1483551"/>
              <a:ext cx="187630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EFV + FTC/TDF (n = 351)</a:t>
              </a:r>
              <a:endParaRPr/>
            </a:p>
          </p:txBody>
        </p:sp>
        <p:grpSp>
          <p:nvGrpSpPr>
            <p:cNvPr id="718" name="Google Shape;718;p17"/>
            <p:cNvGrpSpPr/>
            <p:nvPr/>
          </p:nvGrpSpPr>
          <p:grpSpPr>
            <a:xfrm>
              <a:off x="2264826" y="1666634"/>
              <a:ext cx="3978207" cy="0"/>
              <a:chOff x="1687578" y="1666634"/>
              <a:chExt cx="6255884" cy="0"/>
            </a:xfrm>
          </p:grpSpPr>
          <p:cxnSp>
            <p:nvCxnSpPr>
              <p:cNvPr id="719" name="Google Shape;719;p17"/>
              <p:cNvCxnSpPr/>
              <p:nvPr/>
            </p:nvCxnSpPr>
            <p:spPr>
              <a:xfrm>
                <a:off x="1687578" y="1666634"/>
                <a:ext cx="517793" cy="0"/>
              </a:xfrm>
              <a:prstGeom prst="straightConnector1">
                <a:avLst/>
              </a:prstGeom>
              <a:noFill/>
              <a:ln cap="flat" cmpd="sng" w="28575">
                <a:solidFill>
                  <a:schemeClr val="accent1"/>
                </a:solidFill>
                <a:prstDash val="solid"/>
                <a:round/>
                <a:headEnd len="sm" w="sm" type="none"/>
                <a:tailEnd len="sm" w="sm" type="none"/>
              </a:ln>
            </p:spPr>
          </p:cxnSp>
          <p:cxnSp>
            <p:nvCxnSpPr>
              <p:cNvPr id="720" name="Google Shape;720;p17"/>
              <p:cNvCxnSpPr/>
              <p:nvPr/>
            </p:nvCxnSpPr>
            <p:spPr>
              <a:xfrm>
                <a:off x="4521783" y="1666634"/>
                <a:ext cx="517793" cy="0"/>
              </a:xfrm>
              <a:prstGeom prst="straightConnector1">
                <a:avLst/>
              </a:prstGeom>
              <a:noFill/>
              <a:ln cap="flat" cmpd="sng" w="28575">
                <a:solidFill>
                  <a:schemeClr val="accent2"/>
                </a:solidFill>
                <a:prstDash val="solid"/>
                <a:round/>
                <a:headEnd len="sm" w="sm" type="none"/>
                <a:tailEnd len="sm" w="sm" type="none"/>
              </a:ln>
            </p:spPr>
          </p:cxnSp>
          <p:cxnSp>
            <p:nvCxnSpPr>
              <p:cNvPr id="721" name="Google Shape;721;p17"/>
              <p:cNvCxnSpPr/>
              <p:nvPr/>
            </p:nvCxnSpPr>
            <p:spPr>
              <a:xfrm>
                <a:off x="7425669" y="1666634"/>
                <a:ext cx="517793" cy="0"/>
              </a:xfrm>
              <a:prstGeom prst="straightConnector1">
                <a:avLst/>
              </a:prstGeom>
              <a:noFill/>
              <a:ln cap="flat" cmpd="sng" w="28575">
                <a:solidFill>
                  <a:schemeClr val="accent3"/>
                </a:solidFill>
                <a:prstDash val="solid"/>
                <a:round/>
                <a:headEnd len="sm" w="sm" type="none"/>
                <a:tailEnd len="sm" w="sm" type="none"/>
              </a:ln>
            </p:spPr>
          </p:cxnSp>
        </p:grpSp>
      </p:grpSp>
      <p:cxnSp>
        <p:nvCxnSpPr>
          <p:cNvPr id="722" name="Google Shape;722;p17"/>
          <p:cNvCxnSpPr/>
          <p:nvPr/>
        </p:nvCxnSpPr>
        <p:spPr>
          <a:xfrm>
            <a:off x="6784804" y="2847962"/>
            <a:ext cx="66228" cy="0"/>
          </a:xfrm>
          <a:prstGeom prst="straightConnector1">
            <a:avLst/>
          </a:prstGeom>
          <a:noFill/>
          <a:ln cap="flat" cmpd="sng" w="28575">
            <a:solidFill>
              <a:schemeClr val="lt1"/>
            </a:solidFill>
            <a:prstDash val="solid"/>
            <a:round/>
            <a:headEnd len="sm" w="sm" type="none"/>
            <a:tailEnd len="sm" w="sm" type="none"/>
          </a:ln>
        </p:spPr>
      </p:cxnSp>
      <p:sp>
        <p:nvSpPr>
          <p:cNvPr id="723" name="Google Shape;723;p17"/>
          <p:cNvSpPr txBox="1"/>
          <p:nvPr/>
        </p:nvSpPr>
        <p:spPr>
          <a:xfrm>
            <a:off x="6305005" y="2678685"/>
            <a:ext cx="541309"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14</a:t>
            </a:r>
            <a:endParaRPr/>
          </a:p>
        </p:txBody>
      </p:sp>
      <p:sp>
        <p:nvSpPr>
          <p:cNvPr id="724" name="Google Shape;724;p17"/>
          <p:cNvSpPr/>
          <p:nvPr/>
        </p:nvSpPr>
        <p:spPr>
          <a:xfrm>
            <a:off x="7061271" y="5234607"/>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5" name="Google Shape;725;p17"/>
          <p:cNvSpPr/>
          <p:nvPr/>
        </p:nvSpPr>
        <p:spPr>
          <a:xfrm>
            <a:off x="7356852" y="5004937"/>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6" name="Google Shape;726;p17"/>
          <p:cNvSpPr/>
          <p:nvPr/>
        </p:nvSpPr>
        <p:spPr>
          <a:xfrm>
            <a:off x="7800897" y="4619080"/>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7" name="Google Shape;727;p17"/>
          <p:cNvSpPr/>
          <p:nvPr/>
        </p:nvSpPr>
        <p:spPr>
          <a:xfrm>
            <a:off x="8243188" y="4385060"/>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8" name="Google Shape;728;p17"/>
          <p:cNvSpPr/>
          <p:nvPr/>
        </p:nvSpPr>
        <p:spPr>
          <a:xfrm>
            <a:off x="8685200" y="4199268"/>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9" name="Google Shape;729;p17"/>
          <p:cNvSpPr/>
          <p:nvPr/>
        </p:nvSpPr>
        <p:spPr>
          <a:xfrm>
            <a:off x="9126961" y="4080860"/>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0" name="Google Shape;730;p17"/>
          <p:cNvSpPr/>
          <p:nvPr/>
        </p:nvSpPr>
        <p:spPr>
          <a:xfrm>
            <a:off x="9567366" y="3962385"/>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1" name="Google Shape;731;p17"/>
          <p:cNvSpPr/>
          <p:nvPr/>
        </p:nvSpPr>
        <p:spPr>
          <a:xfrm>
            <a:off x="10009874" y="3740099"/>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2" name="Google Shape;732;p17"/>
          <p:cNvSpPr/>
          <p:nvPr/>
        </p:nvSpPr>
        <p:spPr>
          <a:xfrm>
            <a:off x="10452427" y="3620473"/>
            <a:ext cx="65073" cy="65073"/>
          </a:xfrm>
          <a:prstGeom prst="ellipse">
            <a:avLst/>
          </a:prstGeom>
          <a:solidFill>
            <a:schemeClr val="accent1"/>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33" name="Google Shape;733;p17"/>
          <p:cNvGrpSpPr/>
          <p:nvPr/>
        </p:nvGrpSpPr>
        <p:grpSpPr>
          <a:xfrm>
            <a:off x="6904048" y="4456721"/>
            <a:ext cx="3623315" cy="1017287"/>
            <a:chOff x="6642034" y="4397087"/>
            <a:chExt cx="3623315" cy="1017287"/>
          </a:xfrm>
        </p:grpSpPr>
        <p:sp>
          <p:nvSpPr>
            <p:cNvPr id="734" name="Google Shape;734;p17"/>
            <p:cNvSpPr/>
            <p:nvPr/>
          </p:nvSpPr>
          <p:spPr>
            <a:xfrm>
              <a:off x="6642034" y="5307166"/>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5" name="Google Shape;735;p17"/>
            <p:cNvSpPr/>
            <p:nvPr/>
          </p:nvSpPr>
          <p:spPr>
            <a:xfrm>
              <a:off x="6793152" y="5327520"/>
              <a:ext cx="86854" cy="86854"/>
            </a:xfrm>
            <a:prstGeom prst="diamond">
              <a:avLst/>
            </a:prstGeom>
            <a:solidFill>
              <a:schemeClr val="accent2"/>
            </a:solidFill>
            <a:ln cap="flat" cmpd="sng" w="9525">
              <a:solidFill>
                <a:schemeClr val="accent3"/>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36" name="Google Shape;736;p17"/>
            <p:cNvGrpSpPr/>
            <p:nvPr/>
          </p:nvGrpSpPr>
          <p:grpSpPr>
            <a:xfrm>
              <a:off x="7087081" y="4397087"/>
              <a:ext cx="3178268" cy="887497"/>
              <a:chOff x="7087081" y="4397087"/>
              <a:chExt cx="3178268" cy="887497"/>
            </a:xfrm>
          </p:grpSpPr>
          <p:sp>
            <p:nvSpPr>
              <p:cNvPr id="737" name="Google Shape;737;p17"/>
              <p:cNvSpPr/>
              <p:nvPr/>
            </p:nvSpPr>
            <p:spPr>
              <a:xfrm>
                <a:off x="7087081" y="5197730"/>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8" name="Google Shape;738;p17"/>
              <p:cNvSpPr/>
              <p:nvPr/>
            </p:nvSpPr>
            <p:spPr>
              <a:xfrm>
                <a:off x="7530850" y="5038643"/>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9" name="Google Shape;739;p17"/>
              <p:cNvSpPr/>
              <p:nvPr/>
            </p:nvSpPr>
            <p:spPr>
              <a:xfrm>
                <a:off x="7967998" y="4873068"/>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0" name="Google Shape;740;p17"/>
              <p:cNvSpPr/>
              <p:nvPr/>
            </p:nvSpPr>
            <p:spPr>
              <a:xfrm>
                <a:off x="8409931" y="4724112"/>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1" name="Google Shape;741;p17"/>
              <p:cNvSpPr/>
              <p:nvPr/>
            </p:nvSpPr>
            <p:spPr>
              <a:xfrm>
                <a:off x="8849264" y="4683307"/>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2" name="Google Shape;742;p17"/>
              <p:cNvSpPr/>
              <p:nvPr/>
            </p:nvSpPr>
            <p:spPr>
              <a:xfrm>
                <a:off x="9292997" y="4642747"/>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3" name="Google Shape;743;p17"/>
              <p:cNvSpPr/>
              <p:nvPr/>
            </p:nvSpPr>
            <p:spPr>
              <a:xfrm>
                <a:off x="9741607" y="4599320"/>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4" name="Google Shape;744;p17"/>
              <p:cNvSpPr/>
              <p:nvPr/>
            </p:nvSpPr>
            <p:spPr>
              <a:xfrm>
                <a:off x="10178495" y="4397087"/>
                <a:ext cx="86854" cy="86854"/>
              </a:xfrm>
              <a:prstGeom prst="diamond">
                <a:avLst/>
              </a:prstGeom>
              <a:solidFill>
                <a:schemeClr val="accent2"/>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grpSp>
        <p:nvGrpSpPr>
          <p:cNvPr id="745" name="Google Shape;745;p17"/>
          <p:cNvGrpSpPr/>
          <p:nvPr/>
        </p:nvGrpSpPr>
        <p:grpSpPr>
          <a:xfrm>
            <a:off x="6905463" y="4854105"/>
            <a:ext cx="3620531" cy="606353"/>
            <a:chOff x="6643449" y="4794471"/>
            <a:chExt cx="3620531" cy="606353"/>
          </a:xfrm>
        </p:grpSpPr>
        <p:sp>
          <p:nvSpPr>
            <p:cNvPr id="746" name="Google Shape;746;p17"/>
            <p:cNvSpPr/>
            <p:nvPr/>
          </p:nvSpPr>
          <p:spPr>
            <a:xfrm>
              <a:off x="6643449" y="5320007"/>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7" name="Google Shape;747;p17"/>
            <p:cNvSpPr/>
            <p:nvPr/>
          </p:nvSpPr>
          <p:spPr>
            <a:xfrm>
              <a:off x="6791873" y="5327614"/>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8" name="Google Shape;748;p17"/>
            <p:cNvSpPr/>
            <p:nvPr/>
          </p:nvSpPr>
          <p:spPr>
            <a:xfrm>
              <a:off x="7088242" y="5320246"/>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9" name="Google Shape;749;p17"/>
            <p:cNvSpPr/>
            <p:nvPr/>
          </p:nvSpPr>
          <p:spPr>
            <a:xfrm>
              <a:off x="7527839" y="5230804"/>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0" name="Google Shape;750;p17"/>
            <p:cNvSpPr/>
            <p:nvPr/>
          </p:nvSpPr>
          <p:spPr>
            <a:xfrm>
              <a:off x="7968927" y="5093087"/>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1" name="Google Shape;751;p17"/>
            <p:cNvSpPr/>
            <p:nvPr/>
          </p:nvSpPr>
          <p:spPr>
            <a:xfrm>
              <a:off x="8411142" y="4996322"/>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2" name="Google Shape;752;p17"/>
            <p:cNvSpPr/>
            <p:nvPr/>
          </p:nvSpPr>
          <p:spPr>
            <a:xfrm>
              <a:off x="8853357" y="4920969"/>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3" name="Google Shape;753;p17"/>
            <p:cNvSpPr/>
            <p:nvPr/>
          </p:nvSpPr>
          <p:spPr>
            <a:xfrm>
              <a:off x="9296069" y="4873997"/>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4" name="Google Shape;754;p17"/>
            <p:cNvSpPr/>
            <p:nvPr/>
          </p:nvSpPr>
          <p:spPr>
            <a:xfrm>
              <a:off x="9739646" y="4794471"/>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5" name="Google Shape;755;p17"/>
            <p:cNvSpPr/>
            <p:nvPr/>
          </p:nvSpPr>
          <p:spPr>
            <a:xfrm>
              <a:off x="10179056" y="4820241"/>
              <a:ext cx="84924" cy="73210"/>
            </a:xfrm>
            <a:prstGeom prst="triangle">
              <a:avLst>
                <a:gd fmla="val 50000" name="adj"/>
              </a:avLst>
            </a:prstGeom>
            <a:solidFill>
              <a:schemeClr val="accent3"/>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756" name="Google Shape;756;p17"/>
          <p:cNvSpPr txBox="1"/>
          <p:nvPr/>
        </p:nvSpPr>
        <p:spPr>
          <a:xfrm>
            <a:off x="720061" y="6115300"/>
            <a:ext cx="37702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 =</a:t>
            </a:r>
            <a:endParaRPr/>
          </a:p>
        </p:txBody>
      </p:sp>
      <p:sp>
        <p:nvSpPr>
          <p:cNvPr id="757" name="Google Shape;757;p17"/>
          <p:cNvSpPr txBox="1"/>
          <p:nvPr/>
        </p:nvSpPr>
        <p:spPr>
          <a:xfrm>
            <a:off x="963871"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430</a:t>
            </a:r>
            <a:endParaRPr/>
          </a:p>
        </p:txBody>
      </p:sp>
      <p:sp>
        <p:nvSpPr>
          <p:cNvPr id="758" name="Google Shape;758;p17"/>
          <p:cNvSpPr txBox="1"/>
          <p:nvPr/>
        </p:nvSpPr>
        <p:spPr>
          <a:xfrm>
            <a:off x="1219798"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418</a:t>
            </a:r>
            <a:endParaRPr/>
          </a:p>
        </p:txBody>
      </p:sp>
      <p:sp>
        <p:nvSpPr>
          <p:cNvPr id="759" name="Google Shape;759;p17"/>
          <p:cNvSpPr txBox="1"/>
          <p:nvPr/>
        </p:nvSpPr>
        <p:spPr>
          <a:xfrm>
            <a:off x="1498040"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402</a:t>
            </a:r>
            <a:endParaRPr/>
          </a:p>
        </p:txBody>
      </p:sp>
      <p:sp>
        <p:nvSpPr>
          <p:cNvPr id="760" name="Google Shape;760;p17"/>
          <p:cNvSpPr txBox="1"/>
          <p:nvPr/>
        </p:nvSpPr>
        <p:spPr>
          <a:xfrm>
            <a:off x="1939994"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387</a:t>
            </a:r>
            <a:endParaRPr/>
          </a:p>
        </p:txBody>
      </p:sp>
      <p:sp>
        <p:nvSpPr>
          <p:cNvPr id="761" name="Google Shape;761;p17"/>
          <p:cNvSpPr txBox="1"/>
          <p:nvPr/>
        </p:nvSpPr>
        <p:spPr>
          <a:xfrm>
            <a:off x="2394017"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376</a:t>
            </a:r>
            <a:endParaRPr/>
          </a:p>
        </p:txBody>
      </p:sp>
      <p:sp>
        <p:nvSpPr>
          <p:cNvPr id="762" name="Google Shape;762;p17"/>
          <p:cNvSpPr txBox="1"/>
          <p:nvPr/>
        </p:nvSpPr>
        <p:spPr>
          <a:xfrm>
            <a:off x="2819031"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374</a:t>
            </a:r>
            <a:endParaRPr/>
          </a:p>
        </p:txBody>
      </p:sp>
      <p:sp>
        <p:nvSpPr>
          <p:cNvPr id="763" name="Google Shape;763;p17"/>
          <p:cNvSpPr txBox="1"/>
          <p:nvPr/>
        </p:nvSpPr>
        <p:spPr>
          <a:xfrm>
            <a:off x="3273054"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366</a:t>
            </a:r>
            <a:endParaRPr/>
          </a:p>
        </p:txBody>
      </p:sp>
      <p:sp>
        <p:nvSpPr>
          <p:cNvPr id="764" name="Google Shape;764;p17"/>
          <p:cNvSpPr txBox="1"/>
          <p:nvPr/>
        </p:nvSpPr>
        <p:spPr>
          <a:xfrm>
            <a:off x="3702093"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292</a:t>
            </a:r>
            <a:endParaRPr/>
          </a:p>
        </p:txBody>
      </p:sp>
      <p:sp>
        <p:nvSpPr>
          <p:cNvPr id="765" name="Google Shape;765;p17"/>
          <p:cNvSpPr txBox="1"/>
          <p:nvPr/>
        </p:nvSpPr>
        <p:spPr>
          <a:xfrm>
            <a:off x="4148402"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232</a:t>
            </a:r>
            <a:endParaRPr/>
          </a:p>
        </p:txBody>
      </p:sp>
      <p:sp>
        <p:nvSpPr>
          <p:cNvPr id="766" name="Google Shape;766;p17"/>
          <p:cNvSpPr txBox="1"/>
          <p:nvPr/>
        </p:nvSpPr>
        <p:spPr>
          <a:xfrm>
            <a:off x="4589373"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140</a:t>
            </a:r>
            <a:endParaRPr/>
          </a:p>
        </p:txBody>
      </p:sp>
      <p:sp>
        <p:nvSpPr>
          <p:cNvPr id="767" name="Google Shape;767;p17"/>
          <p:cNvSpPr txBox="1"/>
          <p:nvPr/>
        </p:nvSpPr>
        <p:spPr>
          <a:xfrm>
            <a:off x="6423668" y="6115300"/>
            <a:ext cx="37702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 =</a:t>
            </a:r>
            <a:endParaRPr/>
          </a:p>
        </p:txBody>
      </p:sp>
      <p:sp>
        <p:nvSpPr>
          <p:cNvPr id="768" name="Google Shape;768;p17"/>
          <p:cNvSpPr txBox="1"/>
          <p:nvPr/>
        </p:nvSpPr>
        <p:spPr>
          <a:xfrm>
            <a:off x="6667478"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549</a:t>
            </a:r>
            <a:endParaRPr/>
          </a:p>
        </p:txBody>
      </p:sp>
      <p:sp>
        <p:nvSpPr>
          <p:cNvPr id="769" name="Google Shape;769;p17"/>
          <p:cNvSpPr txBox="1"/>
          <p:nvPr/>
        </p:nvSpPr>
        <p:spPr>
          <a:xfrm>
            <a:off x="6923405"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531</a:t>
            </a:r>
            <a:endParaRPr/>
          </a:p>
        </p:txBody>
      </p:sp>
      <p:sp>
        <p:nvSpPr>
          <p:cNvPr id="770" name="Google Shape;770;p17"/>
          <p:cNvSpPr txBox="1"/>
          <p:nvPr/>
        </p:nvSpPr>
        <p:spPr>
          <a:xfrm>
            <a:off x="7201647"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514</a:t>
            </a:r>
            <a:endParaRPr/>
          </a:p>
        </p:txBody>
      </p:sp>
      <p:sp>
        <p:nvSpPr>
          <p:cNvPr id="771" name="Google Shape;771;p17"/>
          <p:cNvSpPr txBox="1"/>
          <p:nvPr/>
        </p:nvSpPr>
        <p:spPr>
          <a:xfrm>
            <a:off x="7643601"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488</a:t>
            </a:r>
            <a:endParaRPr/>
          </a:p>
        </p:txBody>
      </p:sp>
      <p:sp>
        <p:nvSpPr>
          <p:cNvPr id="772" name="Google Shape;772;p17"/>
          <p:cNvSpPr txBox="1"/>
          <p:nvPr/>
        </p:nvSpPr>
        <p:spPr>
          <a:xfrm>
            <a:off x="8097624"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474</a:t>
            </a:r>
            <a:endParaRPr/>
          </a:p>
        </p:txBody>
      </p:sp>
      <p:sp>
        <p:nvSpPr>
          <p:cNvPr id="773" name="Google Shape;773;p17"/>
          <p:cNvSpPr txBox="1"/>
          <p:nvPr/>
        </p:nvSpPr>
        <p:spPr>
          <a:xfrm>
            <a:off x="8522638"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459</a:t>
            </a:r>
            <a:endParaRPr/>
          </a:p>
        </p:txBody>
      </p:sp>
      <p:sp>
        <p:nvSpPr>
          <p:cNvPr id="774" name="Google Shape;774;p17"/>
          <p:cNvSpPr txBox="1"/>
          <p:nvPr/>
        </p:nvSpPr>
        <p:spPr>
          <a:xfrm>
            <a:off x="8976661"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441</a:t>
            </a:r>
            <a:endParaRPr/>
          </a:p>
        </p:txBody>
      </p:sp>
      <p:sp>
        <p:nvSpPr>
          <p:cNvPr id="775" name="Google Shape;775;p17"/>
          <p:cNvSpPr txBox="1"/>
          <p:nvPr/>
        </p:nvSpPr>
        <p:spPr>
          <a:xfrm>
            <a:off x="9405700"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359</a:t>
            </a:r>
            <a:endParaRPr/>
          </a:p>
        </p:txBody>
      </p:sp>
      <p:sp>
        <p:nvSpPr>
          <p:cNvPr id="776" name="Google Shape;776;p17"/>
          <p:cNvSpPr txBox="1"/>
          <p:nvPr/>
        </p:nvSpPr>
        <p:spPr>
          <a:xfrm>
            <a:off x="9852009"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276</a:t>
            </a:r>
            <a:endParaRPr/>
          </a:p>
        </p:txBody>
      </p:sp>
      <p:sp>
        <p:nvSpPr>
          <p:cNvPr id="777" name="Google Shape;777;p17"/>
          <p:cNvSpPr txBox="1"/>
          <p:nvPr/>
        </p:nvSpPr>
        <p:spPr>
          <a:xfrm>
            <a:off x="10292980" y="6115300"/>
            <a:ext cx="42030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175</a:t>
            </a:r>
            <a:endParaRPr/>
          </a:p>
        </p:txBody>
      </p:sp>
      <p:sp>
        <p:nvSpPr>
          <p:cNvPr id="778" name="Google Shape;778;p17"/>
          <p:cNvSpPr txBox="1"/>
          <p:nvPr/>
        </p:nvSpPr>
        <p:spPr>
          <a:xfrm>
            <a:off x="10465849" y="3470228"/>
            <a:ext cx="66396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5873"/>
              </a:buClr>
              <a:buSzPts val="1400"/>
              <a:buFont typeface="Calibri"/>
              <a:buNone/>
            </a:pPr>
            <a:r>
              <a:rPr b="1" i="0" lang="en-US" sz="1400" u="none" cap="none" strike="noStrike">
                <a:solidFill>
                  <a:srgbClr val="015873"/>
                </a:solidFill>
                <a:latin typeface="Calibri"/>
                <a:ea typeface="Calibri"/>
                <a:cs typeface="Calibri"/>
                <a:sym typeface="Calibri"/>
              </a:rPr>
              <a:t>+10 kg</a:t>
            </a:r>
            <a:endParaRPr/>
          </a:p>
        </p:txBody>
      </p:sp>
      <p:sp>
        <p:nvSpPr>
          <p:cNvPr id="779" name="Google Shape;779;p17"/>
          <p:cNvSpPr txBox="1"/>
          <p:nvPr/>
        </p:nvSpPr>
        <p:spPr>
          <a:xfrm>
            <a:off x="10464821" y="4306708"/>
            <a:ext cx="57259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DA1BB"/>
              </a:buClr>
              <a:buSzPts val="1400"/>
              <a:buFont typeface="Calibri"/>
              <a:buNone/>
            </a:pPr>
            <a:r>
              <a:rPr b="1" i="0" lang="en-US" sz="1400" u="none" cap="none" strike="noStrike">
                <a:solidFill>
                  <a:srgbClr val="4DA1BB"/>
                </a:solidFill>
                <a:latin typeface="Calibri"/>
                <a:ea typeface="Calibri"/>
                <a:cs typeface="Calibri"/>
                <a:sym typeface="Calibri"/>
              </a:rPr>
              <a:t>+5 kg</a:t>
            </a:r>
            <a:endParaRPr/>
          </a:p>
        </p:txBody>
      </p:sp>
      <p:sp>
        <p:nvSpPr>
          <p:cNvPr id="780" name="Google Shape;780;p17"/>
          <p:cNvSpPr txBox="1"/>
          <p:nvPr/>
        </p:nvSpPr>
        <p:spPr>
          <a:xfrm>
            <a:off x="10474708" y="4746085"/>
            <a:ext cx="57259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1471D"/>
              </a:buClr>
              <a:buSzPts val="1400"/>
              <a:buFont typeface="Calibri"/>
              <a:buNone/>
            </a:pPr>
            <a:r>
              <a:rPr b="1" i="0" lang="en-US" sz="1400" u="none" cap="none" strike="noStrike">
                <a:solidFill>
                  <a:srgbClr val="E1471D"/>
                </a:solidFill>
                <a:latin typeface="Calibri"/>
                <a:ea typeface="Calibri"/>
                <a:cs typeface="Calibri"/>
                <a:sym typeface="Calibri"/>
              </a:rPr>
              <a:t>+3 kg</a:t>
            </a:r>
            <a:endParaRPr/>
          </a:p>
        </p:txBody>
      </p:sp>
      <p:sp>
        <p:nvSpPr>
          <p:cNvPr id="781" name="Google Shape;781;p17"/>
          <p:cNvSpPr/>
          <p:nvPr/>
        </p:nvSpPr>
        <p:spPr>
          <a:xfrm>
            <a:off x="11102748" y="3643058"/>
            <a:ext cx="49971" cy="834201"/>
          </a:xfrm>
          <a:custGeom>
            <a:rect b="b" l="l" r="r" t="t"/>
            <a:pathLst>
              <a:path extrusionOk="0" h="292183" w="70816">
                <a:moveTo>
                  <a:pt x="0" y="0"/>
                </a:moveTo>
                <a:lnTo>
                  <a:pt x="70816" y="0"/>
                </a:lnTo>
                <a:lnTo>
                  <a:pt x="70816" y="292183"/>
                </a:lnTo>
                <a:lnTo>
                  <a:pt x="0" y="292183"/>
                </a:lnTo>
              </a:path>
            </a:pathLst>
          </a:custGeom>
          <a:noFill/>
          <a:ln cap="flat" cmpd="sng" w="12700">
            <a:solidFill>
              <a:schemeClr val="lt1"/>
            </a:solidFill>
            <a:prstDash val="solid"/>
            <a:miter lim="800000"/>
            <a:headEnd len="med" w="med" type="none"/>
            <a:tailEnd len="med" w="med"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2" name="Google Shape;782;p17"/>
          <p:cNvSpPr/>
          <p:nvPr/>
        </p:nvSpPr>
        <p:spPr>
          <a:xfrm>
            <a:off x="11098551" y="4539302"/>
            <a:ext cx="64949" cy="434335"/>
          </a:xfrm>
          <a:custGeom>
            <a:rect b="b" l="l" r="r" t="t"/>
            <a:pathLst>
              <a:path extrusionOk="0" h="292183" w="70816">
                <a:moveTo>
                  <a:pt x="0" y="0"/>
                </a:moveTo>
                <a:lnTo>
                  <a:pt x="70816" y="0"/>
                </a:lnTo>
                <a:lnTo>
                  <a:pt x="70816" y="292183"/>
                </a:lnTo>
                <a:lnTo>
                  <a:pt x="0" y="292183"/>
                </a:lnTo>
              </a:path>
            </a:pathLst>
          </a:custGeom>
          <a:noFill/>
          <a:ln cap="flat" cmpd="sng" w="12700">
            <a:solidFill>
              <a:schemeClr val="lt1"/>
            </a:solidFill>
            <a:prstDash val="solid"/>
            <a:miter lim="800000"/>
            <a:headEnd len="med" w="med" type="none"/>
            <a:tailEnd len="med" w="med"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3" name="Google Shape;783;p17"/>
          <p:cNvSpPr/>
          <p:nvPr/>
        </p:nvSpPr>
        <p:spPr>
          <a:xfrm>
            <a:off x="11419324" y="3643059"/>
            <a:ext cx="63161" cy="1344184"/>
          </a:xfrm>
          <a:custGeom>
            <a:rect b="b" l="l" r="r" t="t"/>
            <a:pathLst>
              <a:path extrusionOk="0" h="292183" w="70816">
                <a:moveTo>
                  <a:pt x="0" y="0"/>
                </a:moveTo>
                <a:lnTo>
                  <a:pt x="70816" y="0"/>
                </a:lnTo>
                <a:lnTo>
                  <a:pt x="70816" y="292183"/>
                </a:lnTo>
                <a:lnTo>
                  <a:pt x="0" y="292183"/>
                </a:lnTo>
              </a:path>
            </a:pathLst>
          </a:custGeom>
          <a:noFill/>
          <a:ln cap="flat" cmpd="sng" w="12700">
            <a:solidFill>
              <a:schemeClr val="lt1"/>
            </a:solidFill>
            <a:prstDash val="solid"/>
            <a:miter lim="800000"/>
            <a:headEnd len="med" w="med" type="none"/>
            <a:tailEnd len="med" w="med"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15873"/>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4" name="Google Shape;784;p17"/>
          <p:cNvSpPr txBox="1"/>
          <p:nvPr/>
        </p:nvSpPr>
        <p:spPr>
          <a:xfrm rot="5400000">
            <a:off x="10969766" y="4630138"/>
            <a:ext cx="60785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P</a:t>
            </a:r>
            <a:r>
              <a:rPr b="0" i="0" lang="en-US" sz="1200" u="none" cap="none" strike="noStrike">
                <a:solidFill>
                  <a:srgbClr val="000000"/>
                </a:solidFill>
                <a:latin typeface="Calibri"/>
                <a:ea typeface="Calibri"/>
                <a:cs typeface="Calibri"/>
                <a:sym typeface="Calibri"/>
              </a:rPr>
              <a:t> &lt; .05</a:t>
            </a:r>
            <a:endParaRPr/>
          </a:p>
        </p:txBody>
      </p:sp>
      <p:sp>
        <p:nvSpPr>
          <p:cNvPr id="785" name="Google Shape;785;p17"/>
          <p:cNvSpPr txBox="1"/>
          <p:nvPr/>
        </p:nvSpPr>
        <p:spPr>
          <a:xfrm rot="5400000">
            <a:off x="10922124" y="3911705"/>
            <a:ext cx="68640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P</a:t>
            </a:r>
            <a:r>
              <a:rPr b="0" i="0" lang="en-US" sz="1200" u="none" cap="none" strike="noStrike">
                <a:solidFill>
                  <a:srgbClr val="000000"/>
                </a:solidFill>
                <a:latin typeface="Calibri"/>
                <a:ea typeface="Calibri"/>
                <a:cs typeface="Calibri"/>
                <a:sym typeface="Calibri"/>
              </a:rPr>
              <a:t> &lt; .001</a:t>
            </a:r>
            <a:endParaRPr/>
          </a:p>
        </p:txBody>
      </p:sp>
      <p:grpSp>
        <p:nvGrpSpPr>
          <p:cNvPr id="786" name="Google Shape;786;p17"/>
          <p:cNvGrpSpPr/>
          <p:nvPr/>
        </p:nvGrpSpPr>
        <p:grpSpPr>
          <a:xfrm>
            <a:off x="7350416" y="5322366"/>
            <a:ext cx="82952" cy="206376"/>
            <a:chOff x="1373645" y="4092835"/>
            <a:chExt cx="82952" cy="145176"/>
          </a:xfrm>
        </p:grpSpPr>
        <p:cxnSp>
          <p:nvCxnSpPr>
            <p:cNvPr id="787" name="Google Shape;787;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788" name="Google Shape;788;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789" name="Google Shape;789;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790" name="Google Shape;790;p17"/>
          <p:cNvGrpSpPr/>
          <p:nvPr/>
        </p:nvGrpSpPr>
        <p:grpSpPr>
          <a:xfrm>
            <a:off x="7790839" y="5190479"/>
            <a:ext cx="82952" cy="288673"/>
            <a:chOff x="1373645" y="4092835"/>
            <a:chExt cx="82952" cy="145176"/>
          </a:xfrm>
        </p:grpSpPr>
        <p:cxnSp>
          <p:nvCxnSpPr>
            <p:cNvPr id="791" name="Google Shape;791;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792" name="Google Shape;792;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793" name="Google Shape;793;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794" name="Google Shape;794;p17"/>
          <p:cNvGrpSpPr/>
          <p:nvPr/>
        </p:nvGrpSpPr>
        <p:grpSpPr>
          <a:xfrm>
            <a:off x="8233770" y="5021383"/>
            <a:ext cx="82952" cy="333468"/>
            <a:chOff x="1373645" y="4092835"/>
            <a:chExt cx="82952" cy="145176"/>
          </a:xfrm>
        </p:grpSpPr>
        <p:cxnSp>
          <p:nvCxnSpPr>
            <p:cNvPr id="795" name="Google Shape;795;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796" name="Google Shape;796;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797" name="Google Shape;797;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798" name="Google Shape;798;p17"/>
          <p:cNvGrpSpPr/>
          <p:nvPr/>
        </p:nvGrpSpPr>
        <p:grpSpPr>
          <a:xfrm>
            <a:off x="8675426" y="4905622"/>
            <a:ext cx="82952" cy="384810"/>
            <a:chOff x="1373645" y="4092835"/>
            <a:chExt cx="82952" cy="145176"/>
          </a:xfrm>
        </p:grpSpPr>
        <p:cxnSp>
          <p:nvCxnSpPr>
            <p:cNvPr id="799" name="Google Shape;799;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800" name="Google Shape;800;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801" name="Google Shape;801;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802" name="Google Shape;802;p17"/>
          <p:cNvGrpSpPr/>
          <p:nvPr/>
        </p:nvGrpSpPr>
        <p:grpSpPr>
          <a:xfrm>
            <a:off x="9116506" y="4804383"/>
            <a:ext cx="82952" cy="437510"/>
            <a:chOff x="1373645" y="4092835"/>
            <a:chExt cx="82952" cy="145176"/>
          </a:xfrm>
        </p:grpSpPr>
        <p:cxnSp>
          <p:nvCxnSpPr>
            <p:cNvPr id="803" name="Google Shape;803;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804" name="Google Shape;804;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805" name="Google Shape;805;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806" name="Google Shape;806;p17"/>
          <p:cNvGrpSpPr/>
          <p:nvPr/>
        </p:nvGrpSpPr>
        <p:grpSpPr>
          <a:xfrm>
            <a:off x="9559576" y="4740448"/>
            <a:ext cx="82952" cy="479183"/>
            <a:chOff x="1373645" y="4092835"/>
            <a:chExt cx="82952" cy="145176"/>
          </a:xfrm>
        </p:grpSpPr>
        <p:cxnSp>
          <p:nvCxnSpPr>
            <p:cNvPr id="807" name="Google Shape;807;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808" name="Google Shape;808;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809" name="Google Shape;809;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810" name="Google Shape;810;p17"/>
          <p:cNvGrpSpPr/>
          <p:nvPr/>
        </p:nvGrpSpPr>
        <p:grpSpPr>
          <a:xfrm>
            <a:off x="10442515" y="4546022"/>
            <a:ext cx="82952" cy="758958"/>
            <a:chOff x="1373645" y="4091055"/>
            <a:chExt cx="82952" cy="146956"/>
          </a:xfrm>
        </p:grpSpPr>
        <p:cxnSp>
          <p:nvCxnSpPr>
            <p:cNvPr id="811" name="Google Shape;811;p17"/>
            <p:cNvCxnSpPr/>
            <p:nvPr/>
          </p:nvCxnSpPr>
          <p:spPr>
            <a:xfrm>
              <a:off x="1415121" y="4091055"/>
              <a:ext cx="0" cy="146956"/>
            </a:xfrm>
            <a:prstGeom prst="straightConnector1">
              <a:avLst/>
            </a:prstGeom>
            <a:noFill/>
            <a:ln cap="flat" cmpd="sng" w="19050">
              <a:solidFill>
                <a:schemeClr val="accent3"/>
              </a:solidFill>
              <a:prstDash val="solid"/>
              <a:round/>
              <a:headEnd len="sm" w="sm" type="none"/>
              <a:tailEnd len="sm" w="sm" type="none"/>
            </a:ln>
          </p:spPr>
        </p:cxnSp>
        <p:cxnSp>
          <p:nvCxnSpPr>
            <p:cNvPr id="812" name="Google Shape;812;p17"/>
            <p:cNvCxnSpPr/>
            <p:nvPr/>
          </p:nvCxnSpPr>
          <p:spPr>
            <a:xfrm>
              <a:off x="1373645" y="409105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813" name="Google Shape;813;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grpSp>
        <p:nvGrpSpPr>
          <p:cNvPr id="814" name="Google Shape;814;p17"/>
          <p:cNvGrpSpPr/>
          <p:nvPr/>
        </p:nvGrpSpPr>
        <p:grpSpPr>
          <a:xfrm>
            <a:off x="10000957" y="4598083"/>
            <a:ext cx="82952" cy="589428"/>
            <a:chOff x="1373645" y="4092835"/>
            <a:chExt cx="82952" cy="145176"/>
          </a:xfrm>
        </p:grpSpPr>
        <p:cxnSp>
          <p:nvCxnSpPr>
            <p:cNvPr id="815" name="Google Shape;815;p17"/>
            <p:cNvCxnSpPr/>
            <p:nvPr/>
          </p:nvCxnSpPr>
          <p:spPr>
            <a:xfrm>
              <a:off x="1415121" y="4094765"/>
              <a:ext cx="0" cy="143246"/>
            </a:xfrm>
            <a:prstGeom prst="straightConnector1">
              <a:avLst/>
            </a:prstGeom>
            <a:noFill/>
            <a:ln cap="flat" cmpd="sng" w="19050">
              <a:solidFill>
                <a:schemeClr val="accent3"/>
              </a:solidFill>
              <a:prstDash val="solid"/>
              <a:round/>
              <a:headEnd len="sm" w="sm" type="none"/>
              <a:tailEnd len="sm" w="sm" type="none"/>
            </a:ln>
          </p:spPr>
        </p:cxnSp>
        <p:cxnSp>
          <p:nvCxnSpPr>
            <p:cNvPr id="816" name="Google Shape;816;p17"/>
            <p:cNvCxnSpPr/>
            <p:nvPr/>
          </p:nvCxnSpPr>
          <p:spPr>
            <a:xfrm>
              <a:off x="1373645" y="4092835"/>
              <a:ext cx="82952" cy="0"/>
            </a:xfrm>
            <a:prstGeom prst="straightConnector1">
              <a:avLst/>
            </a:prstGeom>
            <a:noFill/>
            <a:ln cap="flat" cmpd="sng" w="19050">
              <a:solidFill>
                <a:schemeClr val="accent3"/>
              </a:solidFill>
              <a:prstDash val="solid"/>
              <a:round/>
              <a:headEnd len="sm" w="sm" type="none"/>
              <a:tailEnd len="sm" w="sm" type="none"/>
            </a:ln>
          </p:spPr>
        </p:cxnSp>
        <p:cxnSp>
          <p:nvCxnSpPr>
            <p:cNvPr id="817" name="Google Shape;817;p17"/>
            <p:cNvCxnSpPr/>
            <p:nvPr/>
          </p:nvCxnSpPr>
          <p:spPr>
            <a:xfrm>
              <a:off x="1373645" y="4238011"/>
              <a:ext cx="82952" cy="0"/>
            </a:xfrm>
            <a:prstGeom prst="straightConnector1">
              <a:avLst/>
            </a:prstGeom>
            <a:noFill/>
            <a:ln cap="flat" cmpd="sng" w="19050">
              <a:solidFill>
                <a:schemeClr val="accent3"/>
              </a:solidFill>
              <a:prstDash val="solid"/>
              <a:round/>
              <a:headEnd len="sm" w="sm" type="none"/>
              <a:tailEnd len="sm" w="sm" type="none"/>
            </a:ln>
          </p:spPr>
        </p:cxnSp>
      </p:grpSp>
      <p:sp>
        <p:nvSpPr>
          <p:cNvPr id="818" name="Google Shape;818;p17"/>
          <p:cNvSpPr txBox="1"/>
          <p:nvPr/>
        </p:nvSpPr>
        <p:spPr>
          <a:xfrm rot="5400000">
            <a:off x="5431140" y="4789519"/>
            <a:ext cx="60785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P</a:t>
            </a:r>
            <a:r>
              <a:rPr b="0" i="0" lang="en-US" sz="1200" u="none" cap="none" strike="noStrike">
                <a:solidFill>
                  <a:srgbClr val="000000"/>
                </a:solidFill>
                <a:latin typeface="Calibri"/>
                <a:ea typeface="Calibri"/>
                <a:cs typeface="Calibri"/>
                <a:sym typeface="Calibri"/>
              </a:rPr>
              <a:t> &lt; .01</a:t>
            </a:r>
            <a:endParaRPr/>
          </a:p>
        </p:txBody>
      </p:sp>
      <p:sp>
        <p:nvSpPr>
          <p:cNvPr id="819" name="Google Shape;819;p17"/>
          <p:cNvSpPr txBox="1"/>
          <p:nvPr/>
        </p:nvSpPr>
        <p:spPr>
          <a:xfrm rot="5400000">
            <a:off x="11268027" y="4202023"/>
            <a:ext cx="68640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P</a:t>
            </a:r>
            <a:r>
              <a:rPr b="0" i="0" lang="en-US" sz="1200" u="none" cap="none" strike="noStrike">
                <a:solidFill>
                  <a:srgbClr val="000000"/>
                </a:solidFill>
                <a:latin typeface="Calibri"/>
                <a:ea typeface="Calibri"/>
                <a:cs typeface="Calibri"/>
                <a:sym typeface="Calibri"/>
              </a:rPr>
              <a:t> &lt; .001</a:t>
            </a:r>
            <a:endParaRPr/>
          </a:p>
        </p:txBody>
      </p:sp>
      <p:sp>
        <p:nvSpPr>
          <p:cNvPr id="820" name="Google Shape;820;p17"/>
          <p:cNvSpPr txBox="1"/>
          <p:nvPr/>
        </p:nvSpPr>
        <p:spPr>
          <a:xfrm rot="5400000">
            <a:off x="5169875" y="4897881"/>
            <a:ext cx="60785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P</a:t>
            </a:r>
            <a:r>
              <a:rPr b="0" i="0" lang="en-US" sz="1200" u="none" cap="none" strike="noStrike">
                <a:solidFill>
                  <a:srgbClr val="000000"/>
                </a:solidFill>
                <a:latin typeface="Calibri"/>
                <a:ea typeface="Calibri"/>
                <a:cs typeface="Calibri"/>
                <a:sym typeface="Calibri"/>
              </a:rPr>
              <a:t> &lt; .01</a:t>
            </a:r>
            <a:endParaRPr/>
          </a:p>
        </p:txBody>
      </p:sp>
      <p:sp>
        <p:nvSpPr>
          <p:cNvPr id="821" name="Google Shape;821;p17"/>
          <p:cNvSpPr txBox="1"/>
          <p:nvPr/>
        </p:nvSpPr>
        <p:spPr>
          <a:xfrm>
            <a:off x="414339" y="6385740"/>
            <a:ext cx="8010525" cy="27699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lt2"/>
              </a:buClr>
              <a:buSzPts val="1200"/>
              <a:buFont typeface="Noto Sans Symbols"/>
              <a:buNone/>
            </a:pPr>
            <a:r>
              <a:rPr b="0" lang="en-US" sz="1200">
                <a:solidFill>
                  <a:schemeClr val="lt2"/>
                </a:solidFill>
                <a:latin typeface="Calibri"/>
                <a:ea typeface="Calibri"/>
                <a:cs typeface="Calibri"/>
                <a:sym typeface="Calibri"/>
              </a:rPr>
              <a:t>Hill. IAS 2019. Abstr MOAX0102LB.</a:t>
            </a:r>
            <a:endParaRPr/>
          </a:p>
        </p:txBody>
      </p:sp>
      <p:sp>
        <p:nvSpPr>
          <p:cNvPr id="822" name="Google Shape;822;p17"/>
          <p:cNvSpPr/>
          <p:nvPr/>
        </p:nvSpPr>
        <p:spPr>
          <a:xfrm>
            <a:off x="10183161" y="3157939"/>
            <a:ext cx="881647" cy="966981"/>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accent3"/>
              </a:solidFill>
              <a:latin typeface="Arial"/>
              <a:ea typeface="Arial"/>
              <a:cs typeface="Arial"/>
              <a:sym typeface="Arial"/>
            </a:endParaRPr>
          </a:p>
        </p:txBody>
      </p:sp>
      <p:pic>
        <p:nvPicPr>
          <p:cNvPr id="823" name="Google Shape;823;p17"/>
          <p:cNvPicPr preferRelativeResize="0"/>
          <p:nvPr/>
        </p:nvPicPr>
        <p:blipFill rotWithShape="1">
          <a:blip r:embed="rId3">
            <a:alphaModFix/>
          </a:blip>
          <a:srcRect b="539" l="0" r="1" t="0"/>
          <a:stretch/>
        </p:blipFill>
        <p:spPr>
          <a:xfrm>
            <a:off x="9486189" y="282938"/>
            <a:ext cx="2562869" cy="1414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pic>
        <p:nvPicPr>
          <p:cNvPr id="829" name="Google Shape;829;p18"/>
          <p:cNvPicPr preferRelativeResize="0"/>
          <p:nvPr/>
        </p:nvPicPr>
        <p:blipFill rotWithShape="1">
          <a:blip r:embed="rId3">
            <a:alphaModFix/>
          </a:blip>
          <a:srcRect b="0" l="0" r="0" t="0"/>
          <a:stretch/>
        </p:blipFill>
        <p:spPr>
          <a:xfrm>
            <a:off x="55702" y="593387"/>
            <a:ext cx="6228366" cy="4347050"/>
          </a:xfrm>
          <a:prstGeom prst="rect">
            <a:avLst/>
          </a:prstGeom>
          <a:noFill/>
          <a:ln>
            <a:noFill/>
          </a:ln>
        </p:spPr>
      </p:pic>
      <p:pic>
        <p:nvPicPr>
          <p:cNvPr id="830" name="Google Shape;830;p18"/>
          <p:cNvPicPr preferRelativeResize="0"/>
          <p:nvPr/>
        </p:nvPicPr>
        <p:blipFill rotWithShape="1">
          <a:blip r:embed="rId4">
            <a:alphaModFix/>
          </a:blip>
          <a:srcRect b="0" l="0" r="0" t="0"/>
          <a:stretch/>
        </p:blipFill>
        <p:spPr>
          <a:xfrm>
            <a:off x="565852" y="4940437"/>
            <a:ext cx="1282402" cy="1767067"/>
          </a:xfrm>
          <a:prstGeom prst="rect">
            <a:avLst/>
          </a:prstGeom>
          <a:noFill/>
          <a:ln cap="flat" cmpd="sng" w="9525">
            <a:solidFill>
              <a:schemeClr val="dk1"/>
            </a:solidFill>
            <a:prstDash val="solid"/>
            <a:round/>
            <a:headEnd len="sm" w="sm" type="none"/>
            <a:tailEnd len="sm" w="sm" type="none"/>
          </a:ln>
        </p:spPr>
      </p:pic>
      <p:sp>
        <p:nvSpPr>
          <p:cNvPr id="831" name="Google Shape;831;p18"/>
          <p:cNvSpPr txBox="1"/>
          <p:nvPr/>
        </p:nvSpPr>
        <p:spPr>
          <a:xfrm>
            <a:off x="0" y="-403561"/>
            <a:ext cx="11016860" cy="1446755"/>
          </a:xfrm>
          <a:prstGeom prst="rect">
            <a:avLst/>
          </a:prstGeom>
          <a:noFill/>
          <a:ln>
            <a:noFill/>
          </a:ln>
        </p:spPr>
        <p:txBody>
          <a:bodyPr anchorCtr="0" anchor="ctr" bIns="45675" lIns="91325" spcFirstLastPara="1" rIns="91325" wrap="square" tIns="45675">
            <a:noAutofit/>
          </a:bodyPr>
          <a:lstStyle/>
          <a:p>
            <a:pPr indent="0" lvl="0" marL="0" marR="0" rtl="0" algn="ctr">
              <a:spcBef>
                <a:spcPts val="0"/>
              </a:spcBef>
              <a:spcAft>
                <a:spcPts val="0"/>
              </a:spcAft>
              <a:buClr>
                <a:srgbClr val="0070C0"/>
              </a:buClr>
              <a:buSzPts val="2400"/>
              <a:buFont typeface="Arial"/>
              <a:buNone/>
            </a:pPr>
            <a:r>
              <a:rPr b="1" lang="en-US" sz="2400">
                <a:solidFill>
                  <a:srgbClr val="0070C0"/>
                </a:solidFill>
                <a:latin typeface="Arial"/>
                <a:ea typeface="Arial"/>
                <a:cs typeface="Arial"/>
                <a:sym typeface="Arial"/>
              </a:rPr>
              <a:t>ART regimens, WHO guidelines 2019</a:t>
            </a:r>
            <a:endParaRPr b="1" sz="2400">
              <a:solidFill>
                <a:srgbClr val="0070C0"/>
              </a:solidFill>
              <a:latin typeface="Arial"/>
              <a:ea typeface="Arial"/>
              <a:cs typeface="Arial"/>
              <a:sym typeface="Arial"/>
            </a:endParaRPr>
          </a:p>
        </p:txBody>
      </p:sp>
      <p:pic>
        <p:nvPicPr>
          <p:cNvPr id="832" name="Google Shape;832;p18"/>
          <p:cNvPicPr preferRelativeResize="0"/>
          <p:nvPr/>
        </p:nvPicPr>
        <p:blipFill rotWithShape="1">
          <a:blip r:embed="rId5">
            <a:alphaModFix/>
          </a:blip>
          <a:srcRect b="0" l="0" r="0" t="0"/>
          <a:stretch/>
        </p:blipFill>
        <p:spPr>
          <a:xfrm>
            <a:off x="6106680" y="1096185"/>
            <a:ext cx="6154550" cy="3952712"/>
          </a:xfrm>
          <a:prstGeom prst="rect">
            <a:avLst/>
          </a:prstGeom>
          <a:noFill/>
          <a:ln>
            <a:noFill/>
          </a:ln>
        </p:spPr>
      </p:pic>
      <p:sp>
        <p:nvSpPr>
          <p:cNvPr id="833" name="Google Shape;833;p18"/>
          <p:cNvSpPr txBox="1"/>
          <p:nvPr/>
        </p:nvSpPr>
        <p:spPr>
          <a:xfrm>
            <a:off x="7532943" y="5693977"/>
            <a:ext cx="3898754" cy="116402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960"/>
              <a:buFont typeface="Arial"/>
              <a:buNone/>
            </a:pPr>
            <a:r>
              <a:rPr b="1" lang="en-US" sz="1200">
                <a:solidFill>
                  <a:schemeClr val="dk1"/>
                </a:solidFill>
                <a:latin typeface="Arial"/>
                <a:ea typeface="Arial"/>
                <a:cs typeface="Arial"/>
                <a:sym typeface="Arial"/>
              </a:rPr>
              <a:t>3rd line regimens</a:t>
            </a:r>
            <a:endParaRPr/>
          </a:p>
          <a:p>
            <a:pPr indent="0" lvl="0" marL="0" marR="0" rtl="0" algn="ctr">
              <a:lnSpc>
                <a:spcPct val="90000"/>
              </a:lnSpc>
              <a:spcBef>
                <a:spcPts val="1600"/>
              </a:spcBef>
              <a:spcAft>
                <a:spcPts val="0"/>
              </a:spcAft>
              <a:buClr>
                <a:schemeClr val="dk1"/>
              </a:buClr>
              <a:buSzPts val="960"/>
              <a:buFont typeface="Arial"/>
              <a:buChar char="•"/>
            </a:pPr>
            <a:r>
              <a:rPr b="0" lang="en-US" sz="1200">
                <a:solidFill>
                  <a:schemeClr val="dk1"/>
                </a:solidFill>
                <a:latin typeface="Arial"/>
                <a:ea typeface="Arial"/>
                <a:cs typeface="Arial"/>
                <a:sym typeface="Arial"/>
              </a:rPr>
              <a:t>DRV/r</a:t>
            </a:r>
            <a:r>
              <a:rPr b="0" baseline="30000" lang="en-US" sz="1200">
                <a:solidFill>
                  <a:schemeClr val="dk1"/>
                </a:solidFill>
                <a:latin typeface="Arial"/>
                <a:ea typeface="Arial"/>
                <a:cs typeface="Arial"/>
                <a:sym typeface="Arial"/>
              </a:rPr>
              <a:t>а</a:t>
            </a:r>
            <a:r>
              <a:rPr b="0" lang="en-US" sz="1200">
                <a:solidFill>
                  <a:schemeClr val="dk1"/>
                </a:solidFill>
                <a:latin typeface="Arial"/>
                <a:ea typeface="Arial"/>
                <a:cs typeface="Arial"/>
                <a:sym typeface="Arial"/>
              </a:rPr>
              <a:t> + </a:t>
            </a:r>
            <a:r>
              <a:rPr b="1" lang="en-US" sz="1200">
                <a:solidFill>
                  <a:srgbClr val="FF0000"/>
                </a:solidFill>
                <a:latin typeface="Arial"/>
                <a:ea typeface="Arial"/>
                <a:cs typeface="Arial"/>
                <a:sym typeface="Arial"/>
              </a:rPr>
              <a:t>DTG </a:t>
            </a:r>
            <a:r>
              <a:rPr b="0" lang="en-US" sz="1200" u="sng">
                <a:solidFill>
                  <a:schemeClr val="dk1"/>
                </a:solidFill>
                <a:latin typeface="Arial"/>
                <a:ea typeface="Arial"/>
                <a:cs typeface="Arial"/>
                <a:sym typeface="Arial"/>
              </a:rPr>
              <a:t>+</a:t>
            </a:r>
            <a:r>
              <a:rPr b="0" lang="en-US" sz="1200">
                <a:solidFill>
                  <a:schemeClr val="dk1"/>
                </a:solidFill>
                <a:latin typeface="Arial"/>
                <a:ea typeface="Arial"/>
                <a:cs typeface="Arial"/>
                <a:sym typeface="Arial"/>
              </a:rPr>
              <a:t> 1-2 NRTIs</a:t>
            </a:r>
            <a:endParaRPr/>
          </a:p>
          <a:p>
            <a:pPr indent="0" lvl="0" marL="0" marR="0" rtl="0" algn="ctr">
              <a:lnSpc>
                <a:spcPct val="90000"/>
              </a:lnSpc>
              <a:spcBef>
                <a:spcPts val="1600"/>
              </a:spcBef>
              <a:spcAft>
                <a:spcPts val="0"/>
              </a:spcAft>
              <a:buClr>
                <a:schemeClr val="dk1"/>
              </a:buClr>
              <a:buSzPts val="720"/>
              <a:buFont typeface="Arial"/>
              <a:buNone/>
            </a:pPr>
            <a:r>
              <a:rPr b="0" lang="en-US" sz="900">
                <a:solidFill>
                  <a:schemeClr val="dk1"/>
                </a:solidFill>
                <a:latin typeface="Arial"/>
                <a:ea typeface="Arial"/>
                <a:cs typeface="Arial"/>
                <a:sym typeface="Arial"/>
              </a:rPr>
              <a:t>а) for PLHIV on ART with experinec of receiving Ips the recommended dose of DRV/r should be 600 mg/100 mg 2 times per day.     </a:t>
            </a:r>
            <a:endParaRPr b="1" sz="900">
              <a:solidFill>
                <a:schemeClr val="dk1"/>
              </a:solidFill>
              <a:latin typeface="Arial"/>
              <a:ea typeface="Arial"/>
              <a:cs typeface="Arial"/>
              <a:sym typeface="Arial"/>
            </a:endParaRPr>
          </a:p>
          <a:p>
            <a:pPr indent="45720" lvl="0" marL="0" marR="0" rtl="0" algn="ctr">
              <a:lnSpc>
                <a:spcPct val="90000"/>
              </a:lnSpc>
              <a:spcBef>
                <a:spcPts val="1600"/>
              </a:spcBef>
              <a:spcAft>
                <a:spcPts val="0"/>
              </a:spcAft>
              <a:buClr>
                <a:schemeClr val="dk1"/>
              </a:buClr>
              <a:buSzPts val="720"/>
              <a:buFont typeface="Arial"/>
              <a:buNone/>
            </a:pPr>
            <a:r>
              <a:t/>
            </a:r>
            <a:endParaRPr b="0" i="1" sz="900">
              <a:solidFill>
                <a:schemeClr val="dk1"/>
              </a:solidFill>
              <a:latin typeface="Arial"/>
              <a:ea typeface="Arial"/>
              <a:cs typeface="Arial"/>
              <a:sym typeface="Arial"/>
            </a:endParaRPr>
          </a:p>
          <a:p>
            <a:pPr indent="60960" lvl="0" marL="0" marR="0" rtl="0" algn="ctr">
              <a:lnSpc>
                <a:spcPct val="90000"/>
              </a:lnSpc>
              <a:spcBef>
                <a:spcPts val="1600"/>
              </a:spcBef>
              <a:spcAft>
                <a:spcPts val="0"/>
              </a:spcAft>
              <a:buClr>
                <a:schemeClr val="dk1"/>
              </a:buClr>
              <a:buSzPts val="960"/>
              <a:buFont typeface="Arial"/>
              <a:buNone/>
            </a:pPr>
            <a:r>
              <a:t/>
            </a:r>
            <a:endParaRPr b="0" i="1" sz="1200">
              <a:solidFill>
                <a:schemeClr val="dk1"/>
              </a:solidFill>
              <a:latin typeface="Arial"/>
              <a:ea typeface="Arial"/>
              <a:cs typeface="Arial"/>
              <a:sym typeface="Arial"/>
            </a:endParaRPr>
          </a:p>
        </p:txBody>
      </p:sp>
      <p:sp>
        <p:nvSpPr>
          <p:cNvPr id="834" name="Google Shape;834;p18"/>
          <p:cNvSpPr txBox="1"/>
          <p:nvPr/>
        </p:nvSpPr>
        <p:spPr>
          <a:xfrm>
            <a:off x="2709680" y="5361608"/>
            <a:ext cx="4426480" cy="1095226"/>
          </a:xfrm>
          <a:prstGeom prst="rect">
            <a:avLst/>
          </a:prstGeom>
          <a:solidFill>
            <a:srgbClr val="DEDEDE"/>
          </a:solidFill>
          <a:ln>
            <a:noFill/>
          </a:ln>
        </p:spPr>
        <p:txBody>
          <a:bodyPr anchorCtr="0" anchor="t" bIns="0" lIns="18000" spcFirstLastPara="1" rIns="18000" wrap="square" tIns="0">
            <a:noAutofit/>
          </a:bodyPr>
          <a:lstStyle/>
          <a:p>
            <a:pPr indent="0" lvl="0" marL="0" marR="0" rtl="0" algn="ctr">
              <a:lnSpc>
                <a:spcPct val="110000"/>
              </a:lnSpc>
              <a:spcBef>
                <a:spcPts val="0"/>
              </a:spcBef>
              <a:spcAft>
                <a:spcPts val="0"/>
              </a:spcAft>
              <a:buClr>
                <a:schemeClr val="dk1"/>
              </a:buClr>
              <a:buSzPts val="960"/>
              <a:buFont typeface="Arial"/>
              <a:buNone/>
            </a:pPr>
            <a:r>
              <a:rPr b="0" i="1" lang="en-US" sz="1200">
                <a:solidFill>
                  <a:srgbClr val="428DCE"/>
                </a:solidFill>
                <a:latin typeface="Arial"/>
                <a:ea typeface="Arial"/>
                <a:cs typeface="Arial"/>
                <a:sym typeface="Arial"/>
              </a:rPr>
              <a:t>WHO recommends genotyping only in 3</a:t>
            </a:r>
            <a:r>
              <a:rPr b="0" baseline="30000" i="1" lang="en-US" sz="1200">
                <a:solidFill>
                  <a:srgbClr val="428DCE"/>
                </a:solidFill>
                <a:latin typeface="Arial"/>
                <a:ea typeface="Arial"/>
                <a:cs typeface="Arial"/>
                <a:sym typeface="Arial"/>
              </a:rPr>
              <a:t>rd</a:t>
            </a:r>
            <a:r>
              <a:rPr b="0" i="1" lang="en-US" sz="1200">
                <a:solidFill>
                  <a:srgbClr val="428DCE"/>
                </a:solidFill>
                <a:latin typeface="Arial"/>
                <a:ea typeface="Arial"/>
                <a:cs typeface="Arial"/>
                <a:sym typeface="Arial"/>
              </a:rPr>
              <a:t> line ART with treatment optimization purpose. </a:t>
            </a:r>
            <a:endParaRPr/>
          </a:p>
          <a:p>
            <a:pPr indent="0" lvl="0" marL="0" marR="0" rtl="0" algn="ctr">
              <a:lnSpc>
                <a:spcPct val="110000"/>
              </a:lnSpc>
              <a:spcBef>
                <a:spcPts val="1600"/>
              </a:spcBef>
              <a:spcAft>
                <a:spcPts val="0"/>
              </a:spcAft>
              <a:buClr>
                <a:schemeClr val="dk1"/>
              </a:buClr>
              <a:buSzPts val="960"/>
              <a:buFont typeface="Arial"/>
              <a:buNone/>
            </a:pPr>
            <a:r>
              <a:rPr b="0" i="1" lang="en-US" sz="1200">
                <a:solidFill>
                  <a:srgbClr val="428DCE"/>
                </a:solidFill>
                <a:latin typeface="Arial"/>
                <a:ea typeface="Arial"/>
                <a:cs typeface="Arial"/>
                <a:sym typeface="Arial"/>
              </a:rPr>
              <a:t>Countries should also implement </a:t>
            </a:r>
            <a:r>
              <a:rPr b="1" i="1" lang="en-US" sz="1200" u="sng">
                <a:solidFill>
                  <a:srgbClr val="428DCE"/>
                </a:solidFill>
                <a:latin typeface="Arial"/>
                <a:ea typeface="Arial"/>
                <a:cs typeface="Arial"/>
                <a:sym typeface="Arial"/>
              </a:rPr>
              <a:t>once in 3 years surveys on PDR and ADR to monitor HIV DR</a:t>
            </a:r>
            <a:endParaRPr b="0" i="1" sz="1200" u="sng">
              <a:solidFill>
                <a:srgbClr val="428DCE"/>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9"/>
          <p:cNvSpPr txBox="1"/>
          <p:nvPr>
            <p:ph type="title"/>
          </p:nvPr>
        </p:nvSpPr>
        <p:spPr>
          <a:xfrm>
            <a:off x="574857" y="97412"/>
            <a:ext cx="8160000" cy="622588"/>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rPr lang="en-US"/>
              <a:t>New consolidated HIV guidelines (ART)</a:t>
            </a:r>
            <a:endParaRPr/>
          </a:p>
        </p:txBody>
      </p:sp>
      <p:graphicFrame>
        <p:nvGraphicFramePr>
          <p:cNvPr id="840" name="Google Shape;840;p19"/>
          <p:cNvGraphicFramePr/>
          <p:nvPr/>
        </p:nvGraphicFramePr>
        <p:xfrm>
          <a:off x="232226" y="1020119"/>
          <a:ext cx="3000000" cy="3000000"/>
        </p:xfrm>
        <a:graphic>
          <a:graphicData uri="http://schemas.openxmlformats.org/drawingml/2006/table">
            <a:tbl>
              <a:tblPr bandRow="1" firstCol="1" firstRow="1">
                <a:noFill/>
                <a:tableStyleId>{8A2661D7-8EBD-46A5-ADF7-B4BB6563F937}</a:tableStyleId>
              </a:tblPr>
              <a:tblGrid>
                <a:gridCol w="7915000"/>
                <a:gridCol w="2365225"/>
              </a:tblGrid>
              <a:tr h="241775">
                <a:tc>
                  <a:txBody>
                    <a:bodyPr/>
                    <a:lstStyle/>
                    <a:p>
                      <a:pPr indent="0" lvl="0" marL="0" marR="0" rtl="0" algn="ctr">
                        <a:spcBef>
                          <a:spcPts val="0"/>
                        </a:spcBef>
                        <a:spcAft>
                          <a:spcPts val="0"/>
                        </a:spcAft>
                        <a:buNone/>
                      </a:pPr>
                      <a:r>
                        <a:rPr lang="en-US" sz="1400"/>
                        <a:t>KEY  HIV GUIDELINES UPDATE ACTIVITIES</a:t>
                      </a:r>
                      <a:endParaRPr sz="1400">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en-US" sz="1400"/>
                        <a:t>PLANNED TIMELINES</a:t>
                      </a:r>
                      <a:endParaRPr sz="1400">
                        <a:latin typeface="Calibri"/>
                        <a:ea typeface="Calibri"/>
                        <a:cs typeface="Calibri"/>
                        <a:sym typeface="Calibri"/>
                      </a:endParaRPr>
                    </a:p>
                  </a:txBody>
                  <a:tcPr marT="0" marB="0" marR="68575" marL="68575"/>
                </a:tc>
              </a:tr>
              <a:tr h="725350">
                <a:tc>
                  <a:txBody>
                    <a:bodyPr/>
                    <a:lstStyle/>
                    <a:p>
                      <a:pPr indent="0" lvl="0" marL="0" marR="0" rtl="0" algn="l">
                        <a:spcBef>
                          <a:spcPts val="0"/>
                        </a:spcBef>
                        <a:spcAft>
                          <a:spcPts val="0"/>
                        </a:spcAft>
                        <a:buNone/>
                      </a:pPr>
                      <a:r>
                        <a:rPr lang="en-US" sz="1400"/>
                        <a:t>Update of clinical recommendations (use of PoC  EID&amp;ВН, update of ВН algorithm, use of Dapivirine vaginal ring and timing of ART initiation in TB/HIV coinfection)</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Virtual GDG meeting </a:t>
                      </a:r>
                      <a:endParaRPr/>
                    </a:p>
                    <a:p>
                      <a:pPr indent="0" lvl="0" marL="0" marR="0" rtl="0" algn="l">
                        <a:spcBef>
                          <a:spcPts val="0"/>
                        </a:spcBef>
                        <a:spcAft>
                          <a:spcPts val="0"/>
                        </a:spcAft>
                        <a:buNone/>
                      </a:pPr>
                      <a:r>
                        <a:rPr lang="en-US" sz="1400"/>
                        <a:t>(28 September-02 October 2020)</a:t>
                      </a:r>
                      <a:endParaRPr sz="1400">
                        <a:latin typeface="Calibri"/>
                        <a:ea typeface="Calibri"/>
                        <a:cs typeface="Calibri"/>
                        <a:sym typeface="Calibri"/>
                      </a:endParaRPr>
                    </a:p>
                  </a:txBody>
                  <a:tcPr marT="0" marB="0" marR="68575" marL="68575"/>
                </a:tc>
              </a:tr>
              <a:tr h="1404125">
                <a:tc>
                  <a:txBody>
                    <a:bodyPr/>
                    <a:lstStyle/>
                    <a:p>
                      <a:pPr indent="0" lvl="0" marL="0" marR="0" rtl="0" algn="l">
                        <a:spcBef>
                          <a:spcPts val="0"/>
                        </a:spcBef>
                        <a:spcAft>
                          <a:spcPts val="0"/>
                        </a:spcAft>
                        <a:buNone/>
                      </a:pPr>
                      <a:r>
                        <a:rPr lang="en-US" sz="1400"/>
                        <a:t>Update of recommendations on  service delivery  (frequency of clinical visits &amp; ART dispensing; approaches for reengagement to care,  approaches for measure adherence, specimen collection by lay providers; diagnostic integration across HIV, TB Hep and STIs; integration of HIV/NCD care; integration of HIV/family programme; psychosocial interventions for adolescents with HIV, TB/HIV  treatment linkage interventions)</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Virtual GDG meeting </a:t>
                      </a:r>
                      <a:endParaRPr/>
                    </a:p>
                    <a:p>
                      <a:pPr indent="0" lvl="0" marL="0" marR="0" rtl="0" algn="l">
                        <a:spcBef>
                          <a:spcPts val="0"/>
                        </a:spcBef>
                        <a:spcAft>
                          <a:spcPts val="0"/>
                        </a:spcAft>
                        <a:buNone/>
                      </a:pPr>
                      <a:r>
                        <a:rPr lang="en-US" sz="1400"/>
                        <a:t>(05-09 October 2020)</a:t>
                      </a:r>
                      <a:endParaRPr sz="1400">
                        <a:latin typeface="Calibri"/>
                        <a:ea typeface="Calibri"/>
                        <a:cs typeface="Calibri"/>
                        <a:sym typeface="Calibri"/>
                      </a:endParaRPr>
                    </a:p>
                  </a:txBody>
                  <a:tcPr marT="0" marB="0" marR="68575" marL="68575"/>
                </a:tc>
              </a:tr>
              <a:tr h="241775">
                <a:tc>
                  <a:txBody>
                    <a:bodyPr/>
                    <a:lstStyle/>
                    <a:p>
                      <a:pPr indent="0" lvl="0" marL="0" marR="0" rtl="0" algn="l">
                        <a:spcBef>
                          <a:spcPts val="0"/>
                        </a:spcBef>
                        <a:spcAft>
                          <a:spcPts val="0"/>
                        </a:spcAft>
                        <a:buNone/>
                      </a:pPr>
                      <a:r>
                        <a:rPr lang="en-US" sz="1400"/>
                        <a:t>Peer review of new clinical and service delivery recommendations and text</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October-November 2020</a:t>
                      </a:r>
                      <a:endParaRPr sz="1400">
                        <a:latin typeface="Calibri"/>
                        <a:ea typeface="Calibri"/>
                        <a:cs typeface="Calibri"/>
                        <a:sym typeface="Calibri"/>
                      </a:endParaRPr>
                    </a:p>
                  </a:txBody>
                  <a:tcPr marT="0" marB="0" marR="68575" marL="68575"/>
                </a:tc>
              </a:tr>
              <a:tr h="454775">
                <a:tc>
                  <a:txBody>
                    <a:bodyPr/>
                    <a:lstStyle/>
                    <a:p>
                      <a:pPr indent="0" lvl="0" marL="0" marR="0" rtl="0" algn="l">
                        <a:spcBef>
                          <a:spcPts val="0"/>
                        </a:spcBef>
                        <a:spcAft>
                          <a:spcPts val="0"/>
                        </a:spcAft>
                        <a:buNone/>
                      </a:pPr>
                      <a:r>
                        <a:rPr lang="en-US" sz="1400"/>
                        <a:t>Submit new recommendations to  WHO Guidelines Review Commitee (GRC)</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mid-December 2020</a:t>
                      </a:r>
                      <a:endParaRPr sz="1400">
                        <a:latin typeface="Calibri"/>
                        <a:ea typeface="Calibri"/>
                        <a:cs typeface="Calibri"/>
                        <a:sym typeface="Calibri"/>
                      </a:endParaRPr>
                    </a:p>
                  </a:txBody>
                  <a:tcPr marT="0" marB="0" marR="68575" marL="68575"/>
                </a:tc>
              </a:tr>
              <a:tr h="1007075">
                <a:tc>
                  <a:txBody>
                    <a:bodyPr/>
                    <a:lstStyle/>
                    <a:p>
                      <a:pPr indent="0" lvl="0" marL="0" marR="0" rtl="0" algn="l">
                        <a:spcBef>
                          <a:spcPts val="0"/>
                        </a:spcBef>
                        <a:spcAft>
                          <a:spcPts val="0"/>
                        </a:spcAft>
                        <a:buNone/>
                      </a:pPr>
                      <a:r>
                        <a:rPr lang="en-US" sz="1400"/>
                        <a:t>Update of the narrative text, tables, annexes and references of 2016 guidelines and inclusion of previously approved 2018/2019 recommendations (i.e., update of 2016 guidelines' chapters on HIV diagnosis, prevention,  ART, management of comorbidities &amp; coinfections, SD and M&amp;E) </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October 2020 – December 2020 </a:t>
                      </a:r>
                      <a:endParaRPr sz="1400">
                        <a:latin typeface="Calibri"/>
                        <a:ea typeface="Calibri"/>
                        <a:cs typeface="Calibri"/>
                        <a:sym typeface="Calibri"/>
                      </a:endParaRPr>
                    </a:p>
                  </a:txBody>
                  <a:tcPr marT="0" marB="0" marR="68575" marL="68575"/>
                </a:tc>
              </a:tr>
              <a:tr h="454775">
                <a:tc>
                  <a:txBody>
                    <a:bodyPr/>
                    <a:lstStyle/>
                    <a:p>
                      <a:pPr indent="0" lvl="0" marL="0" marR="0" rtl="0" algn="l">
                        <a:spcBef>
                          <a:spcPts val="0"/>
                        </a:spcBef>
                        <a:spcAft>
                          <a:spcPts val="0"/>
                        </a:spcAft>
                        <a:buNone/>
                      </a:pPr>
                      <a:r>
                        <a:rPr lang="en-US" sz="1400"/>
                        <a:t>GRC approval of updated 2020 clinical and service delivery recommendations</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mid-January  2021</a:t>
                      </a:r>
                      <a:endParaRPr sz="1400">
                        <a:latin typeface="Calibri"/>
                        <a:ea typeface="Calibri"/>
                        <a:cs typeface="Calibri"/>
                        <a:sym typeface="Calibri"/>
                      </a:endParaRPr>
                    </a:p>
                  </a:txBody>
                  <a:tcPr marT="0" marB="0" marR="68575" marL="68575"/>
                </a:tc>
              </a:tr>
              <a:tr h="725350">
                <a:tc>
                  <a:txBody>
                    <a:bodyPr/>
                    <a:lstStyle/>
                    <a:p>
                      <a:pPr indent="0" lvl="0" marL="0" marR="0" rtl="0" algn="l">
                        <a:spcBef>
                          <a:spcPts val="0"/>
                        </a:spcBef>
                        <a:spcAft>
                          <a:spcPts val="0"/>
                        </a:spcAft>
                        <a:buNone/>
                      </a:pPr>
                      <a:r>
                        <a:rPr lang="en-US" sz="1400"/>
                        <a:t>Consolidation of all HIV recommendations (i.e., final copy editing, layout and executive clearance for publication of the updated  version of Consolidated HIV guidelines)</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January –  early February 2021</a:t>
                      </a:r>
                      <a:endParaRPr sz="1400">
                        <a:latin typeface="Calibri"/>
                        <a:ea typeface="Calibri"/>
                        <a:cs typeface="Calibri"/>
                        <a:sym typeface="Calibri"/>
                      </a:endParaRPr>
                    </a:p>
                  </a:txBody>
                  <a:tcPr marT="0" marB="0" marR="68575" marL="68575"/>
                </a:tc>
              </a:tr>
              <a:tr h="241775">
                <a:tc>
                  <a:txBody>
                    <a:bodyPr/>
                    <a:lstStyle/>
                    <a:p>
                      <a:pPr indent="0" lvl="0" marL="0" marR="0" rtl="0" algn="l">
                        <a:spcBef>
                          <a:spcPts val="0"/>
                        </a:spcBef>
                        <a:spcAft>
                          <a:spcPts val="0"/>
                        </a:spcAft>
                        <a:buNone/>
                      </a:pPr>
                      <a:r>
                        <a:rPr lang="en-US" sz="1400"/>
                        <a:t>Release of a updated Consolidated HIV Guidelines</a:t>
                      </a:r>
                      <a:endParaRPr sz="14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400"/>
                        <a:t>Q1 2021 (TBD)</a:t>
                      </a:r>
                      <a:endParaRPr sz="1400">
                        <a:latin typeface="Calibri"/>
                        <a:ea typeface="Calibri"/>
                        <a:cs typeface="Calibri"/>
                        <a:sym typeface="Calibri"/>
                      </a:endParaRPr>
                    </a:p>
                  </a:txBody>
                  <a:tcPr marT="0" marB="0" marR="68575" marL="68575"/>
                </a:tc>
              </a:tr>
            </a:tbl>
          </a:graphicData>
        </a:graphic>
      </p:graphicFrame>
      <p:sp>
        <p:nvSpPr>
          <p:cNvPr id="841" name="Google Shape;841;p19"/>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15-Dec-20</a:t>
            </a:r>
            <a:endParaRPr/>
          </a:p>
        </p:txBody>
      </p:sp>
      <p:sp>
        <p:nvSpPr>
          <p:cNvPr id="842" name="Google Shape;842;p19"/>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843" name="Google Shape;843;p19"/>
          <p:cNvSpPr/>
          <p:nvPr/>
        </p:nvSpPr>
        <p:spPr>
          <a:xfrm>
            <a:off x="10577191" y="1158281"/>
            <a:ext cx="530719" cy="5066918"/>
          </a:xfrm>
          <a:prstGeom prst="downArrow">
            <a:avLst>
              <a:gd fmla="val 50000" name="adj1"/>
              <a:gd fmla="val 50000" name="adj2"/>
            </a:avLst>
          </a:prstGeom>
          <a:solidFill>
            <a:schemeClr val="accent1"/>
          </a:solidFill>
          <a:ln cap="flat" cmpd="sng" w="12700">
            <a:solidFill>
              <a:srgbClr val="007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4" name="Google Shape;844;p19"/>
          <p:cNvSpPr/>
          <p:nvPr/>
        </p:nvSpPr>
        <p:spPr>
          <a:xfrm>
            <a:off x="11107910" y="1020119"/>
            <a:ext cx="746540" cy="47897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Sep 2020</a:t>
            </a:r>
            <a:endParaRPr/>
          </a:p>
        </p:txBody>
      </p:sp>
      <p:sp>
        <p:nvSpPr>
          <p:cNvPr id="845" name="Google Shape;845;p19"/>
          <p:cNvSpPr/>
          <p:nvPr/>
        </p:nvSpPr>
        <p:spPr>
          <a:xfrm>
            <a:off x="11151944" y="5746225"/>
            <a:ext cx="746540" cy="47897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Q1 2021</a:t>
            </a:r>
            <a:endParaRPr/>
          </a:p>
        </p:txBody>
      </p:sp>
      <p:pic>
        <p:nvPicPr>
          <p:cNvPr id="846" name="Google Shape;846;p19"/>
          <p:cNvPicPr preferRelativeResize="0"/>
          <p:nvPr/>
        </p:nvPicPr>
        <p:blipFill rotWithShape="1">
          <a:blip r:embed="rId3">
            <a:alphaModFix/>
          </a:blip>
          <a:srcRect b="0" l="0" r="0" t="0"/>
          <a:stretch/>
        </p:blipFill>
        <p:spPr>
          <a:xfrm>
            <a:off x="11190321" y="2997228"/>
            <a:ext cx="962188" cy="1389024"/>
          </a:xfrm>
          <a:prstGeom prst="rect">
            <a:avLst/>
          </a:prstGeom>
          <a:noFill/>
          <a:ln cap="flat" cmpd="sng" w="9525">
            <a:solidFill>
              <a:schemeClr val="dk2"/>
            </a:solidFill>
            <a:prstDash val="solid"/>
            <a:miter lim="800000"/>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
          <p:cNvPicPr preferRelativeResize="0"/>
          <p:nvPr/>
        </p:nvPicPr>
        <p:blipFill rotWithShape="1">
          <a:blip r:embed="rId3">
            <a:alphaModFix/>
          </a:blip>
          <a:srcRect b="0" l="0" r="0" t="0"/>
          <a:stretch/>
        </p:blipFill>
        <p:spPr>
          <a:xfrm>
            <a:off x="10145718" y="5153255"/>
            <a:ext cx="2038736" cy="1704745"/>
          </a:xfrm>
          <a:prstGeom prst="rect">
            <a:avLst/>
          </a:prstGeom>
          <a:noFill/>
          <a:ln>
            <a:noFill/>
          </a:ln>
        </p:spPr>
      </p:pic>
      <p:pic>
        <p:nvPicPr>
          <p:cNvPr id="201" name="Google Shape;201;p2"/>
          <p:cNvPicPr preferRelativeResize="0"/>
          <p:nvPr/>
        </p:nvPicPr>
        <p:blipFill rotWithShape="1">
          <a:blip r:embed="rId4">
            <a:alphaModFix/>
          </a:blip>
          <a:srcRect b="0" l="0" r="0" t="0"/>
          <a:stretch/>
        </p:blipFill>
        <p:spPr>
          <a:xfrm>
            <a:off x="0" y="7337"/>
            <a:ext cx="1381832" cy="1811938"/>
          </a:xfrm>
          <a:prstGeom prst="rect">
            <a:avLst/>
          </a:prstGeom>
          <a:noFill/>
          <a:ln>
            <a:noFill/>
          </a:ln>
        </p:spPr>
      </p:pic>
      <p:pic>
        <p:nvPicPr>
          <p:cNvPr id="202" name="Google Shape;202;p2"/>
          <p:cNvPicPr preferRelativeResize="0"/>
          <p:nvPr/>
        </p:nvPicPr>
        <p:blipFill rotWithShape="1">
          <a:blip r:embed="rId5">
            <a:alphaModFix/>
          </a:blip>
          <a:srcRect b="0" l="0" r="0" t="0"/>
          <a:stretch/>
        </p:blipFill>
        <p:spPr>
          <a:xfrm>
            <a:off x="11483401" y="432722"/>
            <a:ext cx="611518" cy="620645"/>
          </a:xfrm>
          <a:prstGeom prst="rect">
            <a:avLst/>
          </a:prstGeom>
          <a:noFill/>
          <a:ln>
            <a:noFill/>
          </a:ln>
        </p:spPr>
      </p:pic>
      <p:sp>
        <p:nvSpPr>
          <p:cNvPr id="203" name="Google Shape;203;p2"/>
          <p:cNvSpPr txBox="1"/>
          <p:nvPr>
            <p:ph type="title"/>
          </p:nvPr>
        </p:nvSpPr>
        <p:spPr>
          <a:xfrm>
            <a:off x="1381833" y="225753"/>
            <a:ext cx="7830262" cy="822325"/>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3200"/>
              <a:buFont typeface="Arial"/>
              <a:buNone/>
            </a:pPr>
            <a:r>
              <a:rPr lang="en-US" sz="3200"/>
              <a:t>Epidemic trends </a:t>
            </a:r>
            <a:br>
              <a:rPr lang="en-US" sz="3200"/>
            </a:br>
            <a:r>
              <a:rPr lang="en-US" sz="3200"/>
              <a:t>in the WHO European Region, 2019</a:t>
            </a:r>
            <a:endParaRPr/>
          </a:p>
        </p:txBody>
      </p:sp>
      <p:sp>
        <p:nvSpPr>
          <p:cNvPr id="204" name="Google Shape;204;p2"/>
          <p:cNvSpPr txBox="1"/>
          <p:nvPr>
            <p:ph idx="12" type="sldNum"/>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fld id="{00000000-1234-1234-1234-123412341234}" type="slidenum">
              <a:rPr b="0" i="0" lang="en-US"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pic>
        <p:nvPicPr>
          <p:cNvPr id="205" name="Google Shape;205;p2"/>
          <p:cNvPicPr preferRelativeResize="0"/>
          <p:nvPr/>
        </p:nvPicPr>
        <p:blipFill rotWithShape="1">
          <a:blip r:embed="rId6">
            <a:alphaModFix/>
          </a:blip>
          <a:srcRect b="0" l="0" r="0" t="0"/>
          <a:stretch/>
        </p:blipFill>
        <p:spPr>
          <a:xfrm>
            <a:off x="0" y="1941755"/>
            <a:ext cx="5606243" cy="3103019"/>
          </a:xfrm>
          <a:prstGeom prst="rect">
            <a:avLst/>
          </a:prstGeom>
          <a:noFill/>
          <a:ln>
            <a:noFill/>
          </a:ln>
        </p:spPr>
      </p:pic>
      <p:pic>
        <p:nvPicPr>
          <p:cNvPr id="206" name="Google Shape;206;p2"/>
          <p:cNvPicPr preferRelativeResize="0"/>
          <p:nvPr/>
        </p:nvPicPr>
        <p:blipFill rotWithShape="1">
          <a:blip r:embed="rId7">
            <a:alphaModFix/>
          </a:blip>
          <a:srcRect b="0" l="0" r="0" t="0"/>
          <a:stretch/>
        </p:blipFill>
        <p:spPr>
          <a:xfrm>
            <a:off x="587509" y="5153255"/>
            <a:ext cx="1887792" cy="1063572"/>
          </a:xfrm>
          <a:prstGeom prst="rect">
            <a:avLst/>
          </a:prstGeom>
          <a:noFill/>
          <a:ln>
            <a:noFill/>
          </a:ln>
        </p:spPr>
      </p:pic>
      <p:sp>
        <p:nvSpPr>
          <p:cNvPr id="207" name="Google Shape;207;p2"/>
          <p:cNvSpPr txBox="1"/>
          <p:nvPr/>
        </p:nvSpPr>
        <p:spPr>
          <a:xfrm>
            <a:off x="6264924" y="6567707"/>
            <a:ext cx="4121076"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000" u="none" cap="none" strike="noStrike">
                <a:solidFill>
                  <a:srgbClr val="000000"/>
                </a:solidFill>
                <a:latin typeface="Calibri"/>
                <a:ea typeface="Calibri"/>
                <a:cs typeface="Calibri"/>
                <a:sym typeface="Calibri"/>
              </a:rPr>
              <a:t>Source: ECDC/WHO (2020). HIV/AIDS Surveillance in Europe 2020– 2019 data</a:t>
            </a:r>
            <a:endParaRPr/>
          </a:p>
        </p:txBody>
      </p:sp>
      <p:pic>
        <p:nvPicPr>
          <p:cNvPr id="208" name="Google Shape;208;p2"/>
          <p:cNvPicPr preferRelativeResize="0"/>
          <p:nvPr/>
        </p:nvPicPr>
        <p:blipFill rotWithShape="1">
          <a:blip r:embed="rId8">
            <a:alphaModFix/>
          </a:blip>
          <a:srcRect b="0" l="0" r="0" t="0"/>
          <a:stretch/>
        </p:blipFill>
        <p:spPr>
          <a:xfrm>
            <a:off x="5782180" y="4905546"/>
            <a:ext cx="5278678" cy="1149230"/>
          </a:xfrm>
          <a:prstGeom prst="rect">
            <a:avLst/>
          </a:prstGeom>
          <a:noFill/>
          <a:ln>
            <a:noFill/>
          </a:ln>
        </p:spPr>
      </p:pic>
      <p:pic>
        <p:nvPicPr>
          <p:cNvPr id="209" name="Google Shape;209;p2"/>
          <p:cNvPicPr preferRelativeResize="0"/>
          <p:nvPr/>
        </p:nvPicPr>
        <p:blipFill rotWithShape="1">
          <a:blip r:embed="rId3">
            <a:alphaModFix/>
          </a:blip>
          <a:srcRect b="0" l="0" r="0" t="0"/>
          <a:stretch/>
        </p:blipFill>
        <p:spPr>
          <a:xfrm>
            <a:off x="10145718" y="5170306"/>
            <a:ext cx="2038736" cy="1704745"/>
          </a:xfrm>
          <a:prstGeom prst="rect">
            <a:avLst/>
          </a:prstGeom>
          <a:noFill/>
          <a:ln>
            <a:noFill/>
          </a:ln>
        </p:spPr>
      </p:pic>
      <p:grpSp>
        <p:nvGrpSpPr>
          <p:cNvPr id="210" name="Google Shape;210;p2"/>
          <p:cNvGrpSpPr/>
          <p:nvPr/>
        </p:nvGrpSpPr>
        <p:grpSpPr>
          <a:xfrm>
            <a:off x="5829887" y="1410511"/>
            <a:ext cx="6312738" cy="4425570"/>
            <a:chOff x="5782180" y="1941754"/>
            <a:chExt cx="6312738" cy="4222066"/>
          </a:xfrm>
        </p:grpSpPr>
        <p:sp>
          <p:nvSpPr>
            <p:cNvPr id="211" name="Google Shape;211;p2"/>
            <p:cNvSpPr txBox="1"/>
            <p:nvPr/>
          </p:nvSpPr>
          <p:spPr>
            <a:xfrm>
              <a:off x="6199146" y="1941754"/>
              <a:ext cx="5725835" cy="719701"/>
            </a:xfrm>
            <a:prstGeom prst="rect">
              <a:avLst/>
            </a:prstGeom>
            <a:noFill/>
            <a:ln>
              <a:noFill/>
            </a:ln>
          </p:spPr>
          <p:txBody>
            <a:bodyPr anchorCtr="0" anchor="b" bIns="0" lIns="18000" spcFirstLastPara="1" rIns="360000" wrap="square" tIns="0">
              <a:normAutofit/>
            </a:bodyPr>
            <a:lstStyle/>
            <a:p>
              <a:pPr indent="0" lvl="0" marL="0" marR="0" rtl="0" algn="ctr">
                <a:lnSpc>
                  <a:spcPct val="90000"/>
                </a:lnSpc>
                <a:spcBef>
                  <a:spcPts val="0"/>
                </a:spcBef>
                <a:spcAft>
                  <a:spcPts val="0"/>
                </a:spcAft>
                <a:buClr>
                  <a:schemeClr val="dk1"/>
                </a:buClr>
                <a:buSzPts val="1365"/>
                <a:buFont typeface="Arial"/>
                <a:buNone/>
              </a:pPr>
              <a:r>
                <a:rPr b="0" lang="en-US" sz="1365" u="none">
                  <a:solidFill>
                    <a:schemeClr val="dk1"/>
                  </a:solidFill>
                  <a:latin typeface="Arial"/>
                  <a:ea typeface="Arial"/>
                  <a:cs typeface="Arial"/>
                  <a:sym typeface="Arial"/>
                </a:rPr>
                <a:t>Late HIV diagnosis remains a challenge  </a:t>
              </a:r>
              <a:br>
                <a:rPr b="0" lang="en-US" sz="1365" u="none">
                  <a:solidFill>
                    <a:schemeClr val="dk1"/>
                  </a:solidFill>
                  <a:latin typeface="Arial"/>
                  <a:ea typeface="Arial"/>
                  <a:cs typeface="Arial"/>
                  <a:sym typeface="Arial"/>
                </a:rPr>
              </a:br>
              <a:r>
                <a:rPr b="0" lang="en-US" sz="1365" u="none">
                  <a:solidFill>
                    <a:schemeClr val="dk1"/>
                  </a:solidFill>
                  <a:latin typeface="Arial"/>
                  <a:ea typeface="Arial"/>
                  <a:cs typeface="Arial"/>
                  <a:sym typeface="Arial"/>
                </a:rPr>
                <a:t>with variation across transmission mode &amp; age</a:t>
              </a:r>
              <a:endParaRPr/>
            </a:p>
          </p:txBody>
        </p:sp>
        <p:sp>
          <p:nvSpPr>
            <p:cNvPr id="212" name="Google Shape;212;p2"/>
            <p:cNvSpPr txBox="1"/>
            <p:nvPr/>
          </p:nvSpPr>
          <p:spPr>
            <a:xfrm>
              <a:off x="9562289" y="4351548"/>
              <a:ext cx="2532629" cy="553998"/>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rgbClr val="7F7F7F"/>
                  </a:solidFill>
                  <a:latin typeface="Arial"/>
                  <a:ea typeface="Arial"/>
                  <a:cs typeface="Arial"/>
                  <a:sym typeface="Arial"/>
                </a:rPr>
                <a:t>% of PLHIV </a:t>
              </a:r>
              <a:r>
                <a:rPr b="1" lang="en-US" sz="1000">
                  <a:solidFill>
                    <a:srgbClr val="C00000"/>
                  </a:solidFill>
                  <a:latin typeface="Arial"/>
                  <a:ea typeface="Arial"/>
                  <a:cs typeface="Arial"/>
                  <a:sym typeface="Arial"/>
                </a:rPr>
                <a:t>diagnosed late</a:t>
              </a:r>
              <a:r>
                <a:rPr b="1" lang="en-US" sz="1000">
                  <a:solidFill>
                    <a:srgbClr val="7F7F7F"/>
                  </a:solidFill>
                  <a:latin typeface="Arial"/>
                  <a:ea typeface="Arial"/>
                  <a:cs typeface="Arial"/>
                  <a:sym typeface="Arial"/>
                </a:rPr>
                <a:t> is highest among those infected heterosexually (for both, men and women)</a:t>
              </a:r>
              <a:endParaRPr/>
            </a:p>
          </p:txBody>
        </p:sp>
        <p:grpSp>
          <p:nvGrpSpPr>
            <p:cNvPr id="213" name="Google Shape;213;p2"/>
            <p:cNvGrpSpPr/>
            <p:nvPr/>
          </p:nvGrpSpPr>
          <p:grpSpPr>
            <a:xfrm>
              <a:off x="5782180" y="3070127"/>
              <a:ext cx="5701221" cy="3093693"/>
              <a:chOff x="5782180" y="3070127"/>
              <a:chExt cx="5701221" cy="3093693"/>
            </a:xfrm>
          </p:grpSpPr>
          <p:pic>
            <p:nvPicPr>
              <p:cNvPr id="214" name="Google Shape;214;p2"/>
              <p:cNvPicPr preferRelativeResize="0"/>
              <p:nvPr/>
            </p:nvPicPr>
            <p:blipFill rotWithShape="1">
              <a:blip r:embed="rId9">
                <a:alphaModFix/>
              </a:blip>
              <a:srcRect b="0" l="0" r="0" t="0"/>
              <a:stretch/>
            </p:blipFill>
            <p:spPr>
              <a:xfrm>
                <a:off x="5782180" y="4922597"/>
                <a:ext cx="5701221" cy="1241223"/>
              </a:xfrm>
              <a:prstGeom prst="rect">
                <a:avLst/>
              </a:prstGeom>
              <a:noFill/>
              <a:ln>
                <a:noFill/>
              </a:ln>
            </p:spPr>
          </p:pic>
          <p:pic>
            <p:nvPicPr>
              <p:cNvPr id="215" name="Google Shape;215;p2"/>
              <p:cNvPicPr preferRelativeResize="0"/>
              <p:nvPr/>
            </p:nvPicPr>
            <p:blipFill rotWithShape="1">
              <a:blip r:embed="rId10">
                <a:alphaModFix/>
              </a:blip>
              <a:srcRect b="0" l="0" r="0" t="0"/>
              <a:stretch/>
            </p:blipFill>
            <p:spPr>
              <a:xfrm>
                <a:off x="6053010" y="3070127"/>
                <a:ext cx="4737017" cy="1280128"/>
              </a:xfrm>
              <a:prstGeom prst="rect">
                <a:avLst/>
              </a:prstGeom>
              <a:noFill/>
              <a:ln>
                <a:noFill/>
              </a:ln>
            </p:spPr>
          </p:pic>
        </p:grpSp>
        <p:sp>
          <p:nvSpPr>
            <p:cNvPr id="216" name="Google Shape;216;p2"/>
            <p:cNvSpPr txBox="1"/>
            <p:nvPr/>
          </p:nvSpPr>
          <p:spPr>
            <a:xfrm>
              <a:off x="9884087" y="2971243"/>
              <a:ext cx="2040894" cy="577081"/>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rgbClr val="7F7F7F"/>
                  </a:solidFill>
                  <a:latin typeface="Arial"/>
                  <a:ea typeface="Arial"/>
                  <a:cs typeface="Arial"/>
                  <a:sym typeface="Arial"/>
                </a:rPr>
                <a:t>% of PLHIV </a:t>
              </a:r>
              <a:r>
                <a:rPr b="1" lang="en-US" sz="1050">
                  <a:solidFill>
                    <a:srgbClr val="C00000"/>
                  </a:solidFill>
                  <a:latin typeface="Arial"/>
                  <a:ea typeface="Arial"/>
                  <a:cs typeface="Arial"/>
                  <a:sym typeface="Arial"/>
                </a:rPr>
                <a:t>diagnosed late </a:t>
              </a:r>
              <a:r>
                <a:rPr b="1" lang="en-US" sz="1050">
                  <a:solidFill>
                    <a:srgbClr val="7F7F7F"/>
                  </a:solidFill>
                  <a:latin typeface="Arial"/>
                  <a:ea typeface="Arial"/>
                  <a:cs typeface="Arial"/>
                  <a:sym typeface="Arial"/>
                </a:rPr>
                <a:t>increases with age and is highest in people over age 50</a:t>
              </a:r>
              <a:endParaRPr/>
            </a:p>
          </p:txBody>
        </p:sp>
      </p:grpSp>
      <p:sp>
        <p:nvSpPr>
          <p:cNvPr id="217" name="Google Shape;217;p2"/>
          <p:cNvSpPr txBox="1"/>
          <p:nvPr/>
        </p:nvSpPr>
        <p:spPr>
          <a:xfrm>
            <a:off x="56345" y="1017148"/>
            <a:ext cx="5725835" cy="716730"/>
          </a:xfrm>
          <a:prstGeom prst="rect">
            <a:avLst/>
          </a:prstGeom>
          <a:noFill/>
          <a:ln>
            <a:noFill/>
          </a:ln>
        </p:spPr>
        <p:txBody>
          <a:bodyPr anchorCtr="0" anchor="b" bIns="0" lIns="18000" spcFirstLastPara="1" rIns="360000" wrap="square" tIns="0">
            <a:normAutofit/>
          </a:bodyPr>
          <a:lstStyle/>
          <a:p>
            <a:pPr indent="0" lvl="0" marL="0" marR="0" rtl="0" algn="ctr">
              <a:lnSpc>
                <a:spcPct val="90000"/>
              </a:lnSpc>
              <a:spcBef>
                <a:spcPts val="0"/>
              </a:spcBef>
              <a:spcAft>
                <a:spcPts val="0"/>
              </a:spcAft>
              <a:buClr>
                <a:schemeClr val="dk1"/>
              </a:buClr>
              <a:buSzPts val="1365"/>
              <a:buFont typeface="Arial"/>
              <a:buNone/>
            </a:pPr>
            <a:r>
              <a:rPr b="0" lang="en-US" sz="1365" u="none">
                <a:solidFill>
                  <a:schemeClr val="dk1"/>
                </a:solidFill>
                <a:latin typeface="Arial"/>
                <a:ea typeface="Arial"/>
                <a:cs typeface="Arial"/>
                <a:sym typeface="Arial"/>
              </a:rPr>
              <a:t>New HIV diagnoses, by transmission mode</a:t>
            </a:r>
            <a:br>
              <a:rPr b="0" lang="en-US" sz="1365" u="none">
                <a:solidFill>
                  <a:schemeClr val="dk1"/>
                </a:solidFill>
                <a:latin typeface="Arial"/>
                <a:ea typeface="Arial"/>
                <a:cs typeface="Arial"/>
                <a:sym typeface="Arial"/>
              </a:rPr>
            </a:br>
            <a:r>
              <a:rPr b="0" lang="en-US" sz="1365" u="none">
                <a:solidFill>
                  <a:schemeClr val="dk1"/>
                </a:solidFill>
                <a:latin typeface="Arial"/>
                <a:ea typeface="Arial"/>
                <a:cs typeface="Arial"/>
                <a:sym typeface="Arial"/>
              </a:rPr>
              <a:t>WHO European Region, 2010–2019</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descr="Coronavirus: impact on people living with HIV" id="851" name="Google Shape;851;p20"/>
          <p:cNvPicPr preferRelativeResize="0"/>
          <p:nvPr/>
        </p:nvPicPr>
        <p:blipFill rotWithShape="1">
          <a:blip r:embed="rId3">
            <a:alphaModFix/>
          </a:blip>
          <a:srcRect b="0" l="0" r="-2" t="0"/>
          <a:stretch/>
        </p:blipFill>
        <p:spPr>
          <a:xfrm>
            <a:off x="4883025" y="10"/>
            <a:ext cx="7308975" cy="3364982"/>
          </a:xfrm>
          <a:custGeom>
            <a:rect b="b" l="l" r="r" t="t"/>
            <a:pathLst>
              <a:path extrusionOk="0" h="3364992" w="7308975">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852" name="Google Shape;852;p20"/>
          <p:cNvPicPr preferRelativeResize="0"/>
          <p:nvPr/>
        </p:nvPicPr>
        <p:blipFill rotWithShape="1">
          <a:blip r:embed="rId4">
            <a:alphaModFix/>
          </a:blip>
          <a:srcRect b="1" l="17807" r="9972" t="0"/>
          <a:stretch/>
        </p:blipFill>
        <p:spPr>
          <a:xfrm>
            <a:off x="4883025" y="3493008"/>
            <a:ext cx="7308975" cy="3364992"/>
          </a:xfrm>
          <a:custGeom>
            <a:rect b="b" l="l" r="r" t="t"/>
            <a:pathLst>
              <a:path extrusionOk="0" h="3364992" w="7308975">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853" name="Google Shape;853;p20"/>
          <p:cNvSpPr txBox="1"/>
          <p:nvPr>
            <p:ph idx="1" type="body"/>
          </p:nvPr>
        </p:nvSpPr>
        <p:spPr>
          <a:xfrm>
            <a:off x="448056" y="3621801"/>
            <a:ext cx="4832803" cy="2546779"/>
          </a:xfrm>
          <a:prstGeom prst="rect">
            <a:avLst/>
          </a:prstGeom>
          <a:noFill/>
          <a:ln>
            <a:noFill/>
          </a:ln>
        </p:spPr>
        <p:txBody>
          <a:bodyPr anchorCtr="0" anchor="t" bIns="0" lIns="18000" spcFirstLastPara="1" rIns="18000" wrap="square" tIns="0">
            <a:normAutofit/>
          </a:bodyPr>
          <a:lstStyle/>
          <a:p>
            <a:pPr indent="0" lvl="0" marL="0" rtl="0" algn="l">
              <a:lnSpc>
                <a:spcPct val="150000"/>
              </a:lnSpc>
              <a:spcBef>
                <a:spcPts val="0"/>
              </a:spcBef>
              <a:spcAft>
                <a:spcPts val="0"/>
              </a:spcAft>
              <a:buSzPts val="1600"/>
              <a:buFont typeface="Arial"/>
              <a:buNone/>
            </a:pPr>
            <a:r>
              <a:rPr b="1" lang="en-US" sz="2000"/>
              <a:t>Differentiated HIV care </a:t>
            </a:r>
            <a:r>
              <a:rPr lang="en-US" sz="2000"/>
              <a:t>(ART and Tx monitoring provisions) - </a:t>
            </a:r>
            <a:r>
              <a:rPr i="1" lang="en-US" sz="2000"/>
              <a:t>more feasible for countries in the WHO European Region given recent lessons learnt from the times of the COVID-19 pandemic </a:t>
            </a:r>
            <a:r>
              <a:rPr i="1" lang="en-US" sz="2400">
                <a:solidFill>
                  <a:srgbClr val="FF0000"/>
                </a:solidFill>
              </a:rPr>
              <a:t>? </a:t>
            </a:r>
            <a:r>
              <a:rPr i="1" lang="en-US" sz="2000"/>
              <a:t>… </a:t>
            </a:r>
            <a:endParaRPr/>
          </a:p>
        </p:txBody>
      </p:sp>
      <p:sp>
        <p:nvSpPr>
          <p:cNvPr id="854" name="Google Shape;854;p20"/>
          <p:cNvSpPr txBox="1"/>
          <p:nvPr>
            <p:ph idx="10" type="dt"/>
          </p:nvPr>
        </p:nvSpPr>
        <p:spPr>
          <a:xfrm>
            <a:off x="438912" y="6356350"/>
            <a:ext cx="1335024" cy="365125"/>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solidFill>
                  <a:srgbClr val="7F7F7F"/>
                </a:solidFill>
              </a:rPr>
              <a:t>15-Dec-20</a:t>
            </a:r>
            <a:endParaRPr>
              <a:solidFill>
                <a:srgbClr val="7F7F7F"/>
              </a:solidFill>
            </a:endParaRPr>
          </a:p>
        </p:txBody>
      </p:sp>
      <p:sp>
        <p:nvSpPr>
          <p:cNvPr id="855" name="Google Shape;855;p20"/>
          <p:cNvSpPr txBox="1"/>
          <p:nvPr>
            <p:ph idx="12" type="sldNum"/>
          </p:nvPr>
        </p:nvSpPr>
        <p:spPr>
          <a:xfrm>
            <a:off x="9009888" y="6356350"/>
            <a:ext cx="2743200" cy="365125"/>
          </a:xfrm>
          <a:prstGeom prst="rect">
            <a:avLst/>
          </a:prstGeom>
          <a:noFill/>
          <a:ln>
            <a:noFill/>
          </a:ln>
        </p:spPr>
        <p:txBody>
          <a:bodyPr anchorCtr="0" anchor="t"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856" name="Google Shape;856;p20"/>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t/>
            </a:r>
            <a:endParaRPr/>
          </a:p>
        </p:txBody>
      </p:sp>
      <p:pic>
        <p:nvPicPr>
          <p:cNvPr id="857" name="Google Shape;857;p20"/>
          <p:cNvPicPr preferRelativeResize="0"/>
          <p:nvPr/>
        </p:nvPicPr>
        <p:blipFill rotWithShape="1">
          <a:blip r:embed="rId5">
            <a:alphaModFix/>
          </a:blip>
          <a:srcRect b="0" l="0" r="0" t="0"/>
          <a:stretch/>
        </p:blipFill>
        <p:spPr>
          <a:xfrm>
            <a:off x="438912" y="241593"/>
            <a:ext cx="4014180" cy="31233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21"/>
          <p:cNvSpPr txBox="1"/>
          <p:nvPr>
            <p:ph type="title"/>
          </p:nvPr>
        </p:nvSpPr>
        <p:spPr>
          <a:xfrm>
            <a:off x="5861053" y="746781"/>
            <a:ext cx="4556350" cy="137030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Arial"/>
              <a:buNone/>
            </a:pPr>
            <a:r>
              <a:rPr lang="en-US" sz="3600"/>
              <a:t>Test, treat and prevent </a:t>
            </a:r>
            <a:r>
              <a:rPr lang="en-US" sz="3600">
                <a:solidFill>
                  <a:srgbClr val="FF0000"/>
                </a:solidFill>
              </a:rPr>
              <a:t>HIV</a:t>
            </a:r>
            <a:r>
              <a:rPr lang="en-US" sz="3600"/>
              <a:t>. </a:t>
            </a:r>
            <a:br>
              <a:rPr lang="en-US" sz="3800"/>
            </a:br>
            <a:br>
              <a:rPr lang="en-US" sz="3800"/>
            </a:br>
            <a:endParaRPr sz="3800"/>
          </a:p>
        </p:txBody>
      </p:sp>
      <p:pic>
        <p:nvPicPr>
          <p:cNvPr id="863" name="Google Shape;863;p21"/>
          <p:cNvPicPr preferRelativeResize="0"/>
          <p:nvPr/>
        </p:nvPicPr>
        <p:blipFill rotWithShape="1">
          <a:blip r:embed="rId3">
            <a:alphaModFix/>
          </a:blip>
          <a:srcRect b="0" l="0" r="0" t="0"/>
          <a:stretch/>
        </p:blipFill>
        <p:spPr>
          <a:xfrm>
            <a:off x="258354" y="253175"/>
            <a:ext cx="3332183" cy="2357520"/>
          </a:xfrm>
          <a:prstGeom prst="rect">
            <a:avLst/>
          </a:prstGeom>
          <a:noFill/>
          <a:ln>
            <a:noFill/>
          </a:ln>
        </p:spPr>
      </p:pic>
      <p:pic>
        <p:nvPicPr>
          <p:cNvPr id="864" name="Google Shape;864;p21"/>
          <p:cNvPicPr preferRelativeResize="0"/>
          <p:nvPr/>
        </p:nvPicPr>
        <p:blipFill rotWithShape="1">
          <a:blip r:embed="rId4">
            <a:alphaModFix/>
          </a:blip>
          <a:srcRect b="0" l="0" r="0" t="0"/>
          <a:stretch/>
        </p:blipFill>
        <p:spPr>
          <a:xfrm>
            <a:off x="258355" y="2761527"/>
            <a:ext cx="3332183" cy="2357520"/>
          </a:xfrm>
          <a:prstGeom prst="rect">
            <a:avLst/>
          </a:prstGeom>
          <a:noFill/>
          <a:ln>
            <a:noFill/>
          </a:ln>
        </p:spPr>
      </p:pic>
      <p:pic>
        <p:nvPicPr>
          <p:cNvPr descr="WHO | WHO HIV apps" id="865" name="Google Shape;865;p21"/>
          <p:cNvPicPr preferRelativeResize="0"/>
          <p:nvPr/>
        </p:nvPicPr>
        <p:blipFill rotWithShape="1">
          <a:blip r:embed="rId5">
            <a:alphaModFix/>
          </a:blip>
          <a:srcRect b="0" l="0" r="0" t="0"/>
          <a:stretch/>
        </p:blipFill>
        <p:spPr>
          <a:xfrm>
            <a:off x="221779" y="5257964"/>
            <a:ext cx="3571637" cy="1500087"/>
          </a:xfrm>
          <a:prstGeom prst="rect">
            <a:avLst/>
          </a:prstGeom>
          <a:noFill/>
          <a:ln>
            <a:noFill/>
          </a:ln>
        </p:spPr>
      </p:pic>
      <p:sp>
        <p:nvSpPr>
          <p:cNvPr id="866" name="Google Shape;866;p21"/>
          <p:cNvSpPr txBox="1"/>
          <p:nvPr>
            <p:ph idx="1" type="body"/>
          </p:nvPr>
        </p:nvSpPr>
        <p:spPr>
          <a:xfrm>
            <a:off x="5062051" y="1705510"/>
            <a:ext cx="6871594" cy="4998825"/>
          </a:xfrm>
          <a:prstGeom prst="rect">
            <a:avLst/>
          </a:prstGeom>
          <a:noFill/>
          <a:ln>
            <a:noFill/>
          </a:ln>
        </p:spPr>
        <p:txBody>
          <a:bodyPr anchorCtr="0" anchor="t" bIns="45700" lIns="91425" spcFirstLastPara="1" rIns="91425" wrap="square" tIns="45700">
            <a:normAutofit/>
          </a:bodyPr>
          <a:lstStyle/>
          <a:p>
            <a:pPr indent="-342900" lvl="3" marL="1293813" rtl="0" algn="l">
              <a:lnSpc>
                <a:spcPct val="80000"/>
              </a:lnSpc>
              <a:spcBef>
                <a:spcPts val="0"/>
              </a:spcBef>
              <a:spcAft>
                <a:spcPts val="0"/>
              </a:spcAft>
              <a:buSzPts val="1850"/>
              <a:buChar char="•"/>
            </a:pPr>
            <a:r>
              <a:rPr lang="en-US" sz="1850"/>
              <a:t>Leave no one behind.</a:t>
            </a:r>
            <a:endParaRPr/>
          </a:p>
          <a:p>
            <a:pPr indent="-342900" lvl="3" marL="1293813" rtl="0" algn="l">
              <a:lnSpc>
                <a:spcPct val="80000"/>
              </a:lnSpc>
              <a:spcBef>
                <a:spcPts val="1100"/>
              </a:spcBef>
              <a:spcAft>
                <a:spcPts val="0"/>
              </a:spcAft>
              <a:buSzPts val="1850"/>
              <a:buChar char="•"/>
            </a:pPr>
            <a:r>
              <a:rPr b="1" lang="en-US" sz="1850">
                <a:solidFill>
                  <a:schemeClr val="dk2"/>
                </a:solidFill>
              </a:rPr>
              <a:t>Test</a:t>
            </a:r>
            <a:r>
              <a:rPr lang="en-US" sz="1850"/>
              <a:t> early, use quality tests: confirm diagnosis in 14 days and link PLHIV to care</a:t>
            </a:r>
            <a:endParaRPr/>
          </a:p>
          <a:p>
            <a:pPr indent="-342900" lvl="3" marL="1293813" rtl="0" algn="l">
              <a:lnSpc>
                <a:spcPct val="80000"/>
              </a:lnSpc>
              <a:spcBef>
                <a:spcPts val="1100"/>
              </a:spcBef>
              <a:spcAft>
                <a:spcPts val="0"/>
              </a:spcAft>
              <a:buSzPts val="1850"/>
              <a:buChar char="•"/>
            </a:pPr>
            <a:r>
              <a:rPr b="1" lang="en-US" sz="1850">
                <a:solidFill>
                  <a:schemeClr val="dk2"/>
                </a:solidFill>
              </a:rPr>
              <a:t>Treat</a:t>
            </a:r>
            <a:r>
              <a:rPr lang="en-US" sz="1850"/>
              <a:t> timely and effectively: start ART once diagnosed &amp; no later than 7 days from confirmation of diagnosis, reach viral suppression; use optimal regimens and generics.</a:t>
            </a:r>
            <a:endParaRPr/>
          </a:p>
          <a:p>
            <a:pPr indent="-342900" lvl="3" marL="1293813" rtl="0" algn="l">
              <a:lnSpc>
                <a:spcPct val="80000"/>
              </a:lnSpc>
              <a:spcBef>
                <a:spcPts val="1100"/>
              </a:spcBef>
              <a:spcAft>
                <a:spcPts val="0"/>
              </a:spcAft>
              <a:buSzPts val="1850"/>
              <a:buChar char="•"/>
            </a:pPr>
            <a:r>
              <a:rPr b="1" lang="en-US" sz="1850">
                <a:solidFill>
                  <a:schemeClr val="dk2"/>
                </a:solidFill>
              </a:rPr>
              <a:t>Prevent </a:t>
            </a:r>
            <a:r>
              <a:rPr lang="en-US" sz="1850"/>
              <a:t>always: use effective combination prevention, reach out to key populations</a:t>
            </a:r>
            <a:endParaRPr/>
          </a:p>
          <a:p>
            <a:pPr indent="-342900" lvl="3" marL="1293813" rtl="0" algn="l">
              <a:lnSpc>
                <a:spcPct val="80000"/>
              </a:lnSpc>
              <a:spcBef>
                <a:spcPts val="1100"/>
              </a:spcBef>
              <a:spcAft>
                <a:spcPts val="0"/>
              </a:spcAft>
              <a:buSzPts val="1850"/>
              <a:buChar char="•"/>
            </a:pPr>
            <a:r>
              <a:rPr lang="en-US" sz="1850"/>
              <a:t>Know and monitor your epidemic.</a:t>
            </a:r>
            <a:endParaRPr/>
          </a:p>
          <a:p>
            <a:pPr indent="-342900" lvl="3" marL="1293813" rtl="0" algn="l">
              <a:lnSpc>
                <a:spcPct val="80000"/>
              </a:lnSpc>
              <a:spcBef>
                <a:spcPts val="1100"/>
              </a:spcBef>
              <a:spcAft>
                <a:spcPts val="0"/>
              </a:spcAft>
              <a:buSzPts val="1850"/>
              <a:buChar char="•"/>
            </a:pPr>
            <a:r>
              <a:rPr lang="en-US" sz="1850"/>
              <a:t>Have the policies in place. </a:t>
            </a:r>
            <a:endParaRPr/>
          </a:p>
          <a:p>
            <a:pPr indent="-64134" lvl="1" marL="466725" rtl="0" algn="l">
              <a:lnSpc>
                <a:spcPct val="80000"/>
              </a:lnSpc>
              <a:spcBef>
                <a:spcPts val="1100"/>
              </a:spcBef>
              <a:spcAft>
                <a:spcPts val="0"/>
              </a:spcAft>
              <a:buSzPts val="2590"/>
              <a:buNone/>
            </a:pPr>
            <a:r>
              <a:t/>
            </a:r>
            <a:endParaRPr b="1" sz="2590"/>
          </a:p>
          <a:p>
            <a:pPr indent="-228600" lvl="1" marL="466725" rtl="0" algn="l">
              <a:lnSpc>
                <a:spcPct val="80000"/>
              </a:lnSpc>
              <a:spcBef>
                <a:spcPts val="1100"/>
              </a:spcBef>
              <a:spcAft>
                <a:spcPts val="0"/>
              </a:spcAft>
              <a:buSzPts val="2312"/>
              <a:buChar char="•"/>
            </a:pPr>
            <a:r>
              <a:rPr b="1" lang="en-US" sz="2312"/>
              <a:t>Use WHO guidelines </a:t>
            </a:r>
            <a:endParaRPr/>
          </a:p>
          <a:p>
            <a:pPr indent="-228600" lvl="3" marL="1179513" rtl="0" algn="l">
              <a:lnSpc>
                <a:spcPct val="80000"/>
              </a:lnSpc>
              <a:spcBef>
                <a:spcPts val="1100"/>
              </a:spcBef>
              <a:spcAft>
                <a:spcPts val="0"/>
              </a:spcAft>
              <a:buSzPts val="2312"/>
              <a:buChar char="•"/>
            </a:pPr>
            <a:r>
              <a:rPr lang="en-US" sz="2312"/>
              <a:t>e-versions now in your hand !</a:t>
            </a:r>
            <a:endParaRPr sz="2312"/>
          </a:p>
        </p:txBody>
      </p:sp>
      <p:pic>
        <p:nvPicPr>
          <p:cNvPr id="867" name="Google Shape;867;p21"/>
          <p:cNvPicPr preferRelativeResize="0"/>
          <p:nvPr/>
        </p:nvPicPr>
        <p:blipFill rotWithShape="1">
          <a:blip r:embed="rId6">
            <a:alphaModFix/>
          </a:blip>
          <a:srcRect b="0" l="0" r="0" t="0"/>
          <a:stretch/>
        </p:blipFill>
        <p:spPr>
          <a:xfrm>
            <a:off x="73153" y="0"/>
            <a:ext cx="5157216" cy="6858000"/>
          </a:xfrm>
          <a:prstGeom prst="rect">
            <a:avLst/>
          </a:prstGeom>
          <a:noFill/>
          <a:ln>
            <a:noFill/>
          </a:ln>
        </p:spPr>
      </p:pic>
      <p:pic>
        <p:nvPicPr>
          <p:cNvPr id="868" name="Google Shape;868;p21"/>
          <p:cNvPicPr preferRelativeResize="0"/>
          <p:nvPr/>
        </p:nvPicPr>
        <p:blipFill rotWithShape="1">
          <a:blip r:embed="rId7">
            <a:alphaModFix/>
          </a:blip>
          <a:srcRect b="0" l="0" r="0" t="0"/>
          <a:stretch/>
        </p:blipFill>
        <p:spPr>
          <a:xfrm>
            <a:off x="10691470" y="5446620"/>
            <a:ext cx="1134605" cy="1134605"/>
          </a:xfrm>
          <a:prstGeom prst="rect">
            <a:avLst/>
          </a:prstGeom>
          <a:noFill/>
          <a:ln>
            <a:noFill/>
          </a:ln>
        </p:spPr>
      </p:pic>
      <p:sp>
        <p:nvSpPr>
          <p:cNvPr id="869" name="Google Shape;869;p21"/>
          <p:cNvSpPr/>
          <p:nvPr/>
        </p:nvSpPr>
        <p:spPr>
          <a:xfrm>
            <a:off x="7210042" y="6581225"/>
            <a:ext cx="84582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https://www.who.int/teams/global-hiv-hepatitis-and-stis-programmes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p22"/>
          <p:cNvPicPr preferRelativeResize="0"/>
          <p:nvPr>
            <p:ph idx="2" type="pic"/>
          </p:nvPr>
        </p:nvPicPr>
        <p:blipFill rotWithShape="1">
          <a:blip r:embed="rId3">
            <a:alphaModFix/>
          </a:blip>
          <a:srcRect b="0" l="0" r="0" t="0"/>
          <a:stretch/>
        </p:blipFill>
        <p:spPr>
          <a:xfrm>
            <a:off x="-2" y="0"/>
            <a:ext cx="12192000" cy="6858000"/>
          </a:xfrm>
          <a:prstGeom prst="rect">
            <a:avLst/>
          </a:prstGeom>
          <a:solidFill>
            <a:schemeClr val="lt1"/>
          </a:solidFill>
          <a:ln>
            <a:noFill/>
          </a:ln>
        </p:spPr>
      </p:pic>
      <p:sp>
        <p:nvSpPr>
          <p:cNvPr id="876" name="Google Shape;876;p22"/>
          <p:cNvSpPr txBox="1"/>
          <p:nvPr>
            <p:ph idx="1" type="body"/>
          </p:nvPr>
        </p:nvSpPr>
        <p:spPr>
          <a:xfrm>
            <a:off x="480000" y="6507006"/>
            <a:ext cx="5971600" cy="247650"/>
          </a:xfrm>
          <a:prstGeom prst="rect">
            <a:avLst/>
          </a:prstGeom>
          <a:noFill/>
          <a:ln>
            <a:noFill/>
          </a:ln>
        </p:spPr>
        <p:txBody>
          <a:bodyPr anchorCtr="0" anchor="ctr" bIns="0" lIns="18000" spcFirstLastPara="1" rIns="18000" wrap="square" tIns="0">
            <a:noAutofit/>
          </a:bodyPr>
          <a:lstStyle/>
          <a:p>
            <a:pPr indent="0" lvl="0" marL="0" rtl="0" algn="l">
              <a:lnSpc>
                <a:spcPct val="110000"/>
              </a:lnSpc>
              <a:spcBef>
                <a:spcPts val="0"/>
              </a:spcBef>
              <a:spcAft>
                <a:spcPts val="0"/>
              </a:spcAft>
              <a:buSzPts val="800"/>
              <a:buFont typeface="Arial"/>
              <a:buNone/>
            </a:pPr>
            <a:r>
              <a:rPr lang="en-US">
                <a:solidFill>
                  <a:schemeClr val="lt1"/>
                </a:solidFill>
              </a:rPr>
              <a:t>Joint Tuberculosis, HIV and Viral Hepatitis Programme</a:t>
            </a:r>
            <a:endParaRPr/>
          </a:p>
        </p:txBody>
      </p:sp>
      <p:sp>
        <p:nvSpPr>
          <p:cNvPr id="877" name="Google Shape;877;p22"/>
          <p:cNvSpPr txBox="1"/>
          <p:nvPr>
            <p:ph type="ctrTitle"/>
          </p:nvPr>
        </p:nvSpPr>
        <p:spPr>
          <a:xfrm>
            <a:off x="144323" y="281437"/>
            <a:ext cx="9928412" cy="1119158"/>
          </a:xfrm>
          <a:prstGeom prst="rect">
            <a:avLst/>
          </a:prstGeom>
          <a:noFill/>
          <a:ln>
            <a:noFill/>
          </a:ln>
        </p:spPr>
        <p:txBody>
          <a:bodyPr anchorCtr="0" anchor="t" bIns="180000" lIns="468000" spcFirstLastPara="1" rIns="450000" wrap="square" tIns="72000">
            <a:noAutofit/>
          </a:bodyPr>
          <a:lstStyle/>
          <a:p>
            <a:pPr indent="0" lvl="0" marL="0" rtl="0" algn="l">
              <a:lnSpc>
                <a:spcPct val="100000"/>
              </a:lnSpc>
              <a:spcBef>
                <a:spcPts val="0"/>
              </a:spcBef>
              <a:spcAft>
                <a:spcPts val="0"/>
              </a:spcAft>
              <a:buClr>
                <a:schemeClr val="lt1"/>
              </a:buClr>
              <a:buSzPts val="4200"/>
              <a:buFont typeface="Arial"/>
              <a:buNone/>
            </a:pPr>
            <a:br>
              <a:rPr lang="en-US">
                <a:solidFill>
                  <a:schemeClr val="lt1"/>
                </a:solidFill>
              </a:rPr>
            </a:br>
            <a:br>
              <a:rPr lang="en-US">
                <a:solidFill>
                  <a:schemeClr val="lt1"/>
                </a:solidFill>
              </a:rPr>
            </a:br>
            <a:br>
              <a:rPr lang="en-US">
                <a:solidFill>
                  <a:schemeClr val="lt1"/>
                </a:solidFill>
              </a:rPr>
            </a:br>
            <a:r>
              <a:rPr lang="en-US" sz="2000">
                <a:solidFill>
                  <a:schemeClr val="lt1"/>
                </a:solidFill>
              </a:rPr>
              <a:t>Acknowledgements: </a:t>
            </a:r>
            <a:br>
              <a:rPr lang="en-US" sz="2000">
                <a:solidFill>
                  <a:schemeClr val="lt1"/>
                </a:solidFill>
              </a:rPr>
            </a:br>
            <a:br>
              <a:rPr lang="en-US" sz="2000">
                <a:solidFill>
                  <a:schemeClr val="lt1"/>
                </a:solidFill>
              </a:rPr>
            </a:br>
            <a:r>
              <a:rPr lang="en-US" sz="2000">
                <a:solidFill>
                  <a:schemeClr val="lt1"/>
                </a:solidFill>
              </a:rPr>
              <a:t>Member States, partners, donors, communities affected, </a:t>
            </a:r>
            <a:br>
              <a:rPr lang="en-US" sz="2000">
                <a:solidFill>
                  <a:schemeClr val="lt1"/>
                </a:solidFill>
              </a:rPr>
            </a:br>
            <a:r>
              <a:rPr lang="en-US" sz="2000">
                <a:solidFill>
                  <a:schemeClr val="lt1"/>
                </a:solidFill>
              </a:rPr>
              <a:t>WHO headquarters, country offices and JTH team in EURO</a:t>
            </a:r>
            <a:br>
              <a:rPr lang="en-US">
                <a:solidFill>
                  <a:schemeClr val="lt1"/>
                </a:solidFill>
              </a:rPr>
            </a:br>
            <a:endParaRPr>
              <a:solidFill>
                <a:schemeClr val="lt1"/>
              </a:solidFill>
            </a:endParaRPr>
          </a:p>
        </p:txBody>
      </p:sp>
      <p:sp>
        <p:nvSpPr>
          <p:cNvPr id="878" name="Google Shape;878;p22"/>
          <p:cNvSpPr txBox="1"/>
          <p:nvPr>
            <p:ph idx="3" type="subTitle"/>
          </p:nvPr>
        </p:nvSpPr>
        <p:spPr>
          <a:xfrm>
            <a:off x="2" y="4482000"/>
            <a:ext cx="12191999" cy="1656000"/>
          </a:xfrm>
          <a:prstGeom prst="rect">
            <a:avLst/>
          </a:prstGeom>
          <a:solidFill>
            <a:schemeClr val="dk2">
              <a:alpha val="89803"/>
            </a:schemeClr>
          </a:solidFill>
          <a:ln>
            <a:noFill/>
          </a:ln>
        </p:spPr>
        <p:txBody>
          <a:bodyPr anchorCtr="0" anchor="t" bIns="216000" lIns="468000" spcFirstLastPara="1" rIns="360000" wrap="square" tIns="216000">
            <a:noAutofit/>
          </a:bodyPr>
          <a:lstStyle/>
          <a:p>
            <a:pPr indent="0" lvl="0" marL="0" rtl="0" algn="l">
              <a:lnSpc>
                <a:spcPct val="90000"/>
              </a:lnSpc>
              <a:spcBef>
                <a:spcPts val="0"/>
              </a:spcBef>
              <a:spcAft>
                <a:spcPts val="0"/>
              </a:spcAft>
              <a:buSzPts val="1120"/>
              <a:buFont typeface="Arial"/>
              <a:buNone/>
            </a:pPr>
            <a:r>
              <a:rPr lang="en-US"/>
              <a:t>WHO Regional Office for Europe</a:t>
            </a:r>
            <a:endParaRPr/>
          </a:p>
          <a:p>
            <a:pPr indent="0" lvl="0" marL="0" rtl="0" algn="l">
              <a:lnSpc>
                <a:spcPct val="90000"/>
              </a:lnSpc>
              <a:spcBef>
                <a:spcPts val="1600"/>
              </a:spcBef>
              <a:spcAft>
                <a:spcPts val="0"/>
              </a:spcAft>
              <a:buSzPts val="1120"/>
              <a:buFont typeface="Arial"/>
              <a:buNone/>
            </a:pPr>
            <a:r>
              <a:rPr lang="en-US"/>
              <a:t>UN City</a:t>
            </a:r>
            <a:br>
              <a:rPr lang="en-US"/>
            </a:br>
            <a:r>
              <a:rPr lang="en-US"/>
              <a:t>Marmorvej 51</a:t>
            </a:r>
            <a:br>
              <a:rPr lang="en-US"/>
            </a:br>
            <a:r>
              <a:rPr lang="en-US"/>
              <a:t>Copenhagen Ø</a:t>
            </a:r>
            <a:br>
              <a:rPr lang="en-US"/>
            </a:br>
            <a:r>
              <a:rPr lang="en-US"/>
              <a:t>Denmark</a:t>
            </a:r>
            <a:endParaRPr/>
          </a:p>
          <a:p>
            <a:pPr indent="0" lvl="0" marL="0" rtl="0" algn="l">
              <a:lnSpc>
                <a:spcPct val="90000"/>
              </a:lnSpc>
              <a:spcBef>
                <a:spcPts val="1600"/>
              </a:spcBef>
              <a:spcAft>
                <a:spcPts val="0"/>
              </a:spcAft>
              <a:buSzPts val="1120"/>
              <a:buFont typeface="Arial"/>
              <a:buNone/>
            </a:pPr>
            <a:r>
              <a:t/>
            </a:r>
            <a:endParaRPr/>
          </a:p>
          <a:p>
            <a:pPr indent="0" lvl="0" marL="0" rtl="0" algn="l">
              <a:lnSpc>
                <a:spcPct val="90000"/>
              </a:lnSpc>
              <a:spcBef>
                <a:spcPts val="1600"/>
              </a:spcBef>
              <a:spcAft>
                <a:spcPts val="0"/>
              </a:spcAft>
              <a:buSzPts val="1120"/>
              <a:buFont typeface="Arial"/>
              <a:buNone/>
            </a:pPr>
            <a:r>
              <a:t/>
            </a:r>
            <a:endParaRPr/>
          </a:p>
        </p:txBody>
      </p:sp>
      <p:sp>
        <p:nvSpPr>
          <p:cNvPr id="879" name="Google Shape;879;p22"/>
          <p:cNvSpPr txBox="1"/>
          <p:nvPr>
            <p:ph idx="4" type="body"/>
          </p:nvPr>
        </p:nvSpPr>
        <p:spPr>
          <a:xfrm>
            <a:off x="9495913" y="6507006"/>
            <a:ext cx="2195259" cy="247650"/>
          </a:xfrm>
          <a:prstGeom prst="rect">
            <a:avLst/>
          </a:prstGeom>
          <a:noFill/>
          <a:ln>
            <a:noFill/>
          </a:ln>
        </p:spPr>
        <p:txBody>
          <a:bodyPr anchorCtr="0" anchor="ctr" bIns="0" lIns="18000" spcFirstLastPara="1" rIns="0" wrap="square" tIns="0">
            <a:noAutofit/>
          </a:bodyPr>
          <a:lstStyle/>
          <a:p>
            <a:pPr indent="0" lvl="0" marL="0" rtl="0" algn="ctr">
              <a:lnSpc>
                <a:spcPct val="110000"/>
              </a:lnSpc>
              <a:spcBef>
                <a:spcPts val="0"/>
              </a:spcBef>
              <a:spcAft>
                <a:spcPts val="0"/>
              </a:spcAft>
              <a:buSzPts val="1280"/>
              <a:buFont typeface="Arial"/>
              <a:buNone/>
            </a:pPr>
            <a:r>
              <a:t/>
            </a:r>
            <a:endParaRPr/>
          </a:p>
        </p:txBody>
      </p:sp>
      <p:grpSp>
        <p:nvGrpSpPr>
          <p:cNvPr id="880" name="Google Shape;880;p22"/>
          <p:cNvGrpSpPr/>
          <p:nvPr/>
        </p:nvGrpSpPr>
        <p:grpSpPr>
          <a:xfrm>
            <a:off x="7850227" y="4624710"/>
            <a:ext cx="4265652" cy="1392274"/>
            <a:chOff x="7850227" y="4624710"/>
            <a:chExt cx="4265652" cy="1392274"/>
          </a:xfrm>
        </p:grpSpPr>
        <p:pic>
          <p:nvPicPr>
            <p:cNvPr id="881" name="Google Shape;881;p22"/>
            <p:cNvPicPr preferRelativeResize="0"/>
            <p:nvPr/>
          </p:nvPicPr>
          <p:blipFill rotWithShape="1">
            <a:blip r:embed="rId4">
              <a:alphaModFix/>
            </a:blip>
            <a:srcRect b="0" l="0" r="0" t="0"/>
            <a:stretch/>
          </p:blipFill>
          <p:spPr>
            <a:xfrm>
              <a:off x="7850227" y="4624710"/>
              <a:ext cx="1974941" cy="694887"/>
            </a:xfrm>
            <a:prstGeom prst="rect">
              <a:avLst/>
            </a:prstGeom>
            <a:noFill/>
            <a:ln>
              <a:noFill/>
            </a:ln>
          </p:spPr>
        </p:pic>
        <p:pic>
          <p:nvPicPr>
            <p:cNvPr id="882" name="Google Shape;882;p22"/>
            <p:cNvPicPr preferRelativeResize="0"/>
            <p:nvPr/>
          </p:nvPicPr>
          <p:blipFill rotWithShape="1">
            <a:blip r:embed="rId5">
              <a:alphaModFix/>
            </a:blip>
            <a:srcRect b="0" l="0" r="0" t="0"/>
            <a:stretch/>
          </p:blipFill>
          <p:spPr>
            <a:xfrm>
              <a:off x="8099612" y="5322097"/>
              <a:ext cx="1828800" cy="643467"/>
            </a:xfrm>
            <a:prstGeom prst="rect">
              <a:avLst/>
            </a:prstGeom>
            <a:noFill/>
            <a:ln>
              <a:noFill/>
            </a:ln>
          </p:spPr>
        </p:pic>
        <p:pic>
          <p:nvPicPr>
            <p:cNvPr descr="A screenshot of a cell phone&#10;&#10;Description generated with high confidence" id="883" name="Google Shape;883;p22"/>
            <p:cNvPicPr preferRelativeResize="0"/>
            <p:nvPr/>
          </p:nvPicPr>
          <p:blipFill rotWithShape="1">
            <a:blip r:embed="rId6">
              <a:alphaModFix/>
            </a:blip>
            <a:srcRect b="0" l="0" r="0" t="0"/>
            <a:stretch/>
          </p:blipFill>
          <p:spPr>
            <a:xfrm>
              <a:off x="10072735" y="5322097"/>
              <a:ext cx="1974941" cy="694887"/>
            </a:xfrm>
            <a:prstGeom prst="rect">
              <a:avLst/>
            </a:prstGeom>
            <a:noFill/>
            <a:ln>
              <a:noFill/>
            </a:ln>
          </p:spPr>
        </p:pic>
        <p:pic>
          <p:nvPicPr>
            <p:cNvPr descr="A close up of a logo&#10;&#10;Description generated with very high confidence" id="884" name="Google Shape;884;p22"/>
            <p:cNvPicPr preferRelativeResize="0"/>
            <p:nvPr/>
          </p:nvPicPr>
          <p:blipFill rotWithShape="1">
            <a:blip r:embed="rId7">
              <a:alphaModFix/>
            </a:blip>
            <a:srcRect b="0" l="0" r="0" t="0"/>
            <a:stretch/>
          </p:blipFill>
          <p:spPr>
            <a:xfrm>
              <a:off x="10140938" y="4624710"/>
              <a:ext cx="1974941" cy="694887"/>
            </a:xfrm>
            <a:prstGeom prst="rect">
              <a:avLst/>
            </a:prstGeom>
            <a:noFill/>
            <a:ln>
              <a:noFill/>
            </a:ln>
          </p:spPr>
        </p:pic>
      </p:grpSp>
      <p:grpSp>
        <p:nvGrpSpPr>
          <p:cNvPr id="885" name="Google Shape;885;p22"/>
          <p:cNvGrpSpPr/>
          <p:nvPr/>
        </p:nvGrpSpPr>
        <p:grpSpPr>
          <a:xfrm>
            <a:off x="4285445" y="4710612"/>
            <a:ext cx="3175466" cy="1446550"/>
            <a:chOff x="4199720" y="4701087"/>
            <a:chExt cx="3175466" cy="1446550"/>
          </a:xfrm>
        </p:grpSpPr>
        <p:grpSp>
          <p:nvGrpSpPr>
            <p:cNvPr id="886" name="Google Shape;886;p22"/>
            <p:cNvGrpSpPr/>
            <p:nvPr/>
          </p:nvGrpSpPr>
          <p:grpSpPr>
            <a:xfrm>
              <a:off x="4199720" y="4739205"/>
              <a:ext cx="293087" cy="1226359"/>
              <a:chOff x="3866503" y="4624710"/>
              <a:chExt cx="345743" cy="1446690"/>
            </a:xfrm>
          </p:grpSpPr>
          <p:pic>
            <p:nvPicPr>
              <p:cNvPr id="887" name="Google Shape;887;p22"/>
              <p:cNvPicPr preferRelativeResize="0"/>
              <p:nvPr/>
            </p:nvPicPr>
            <p:blipFill rotWithShape="1">
              <a:blip r:embed="rId8">
                <a:alphaModFix/>
              </a:blip>
              <a:srcRect b="0" l="0" r="0" t="0"/>
              <a:stretch/>
            </p:blipFill>
            <p:spPr>
              <a:xfrm>
                <a:off x="3910941" y="5007592"/>
                <a:ext cx="274060" cy="274060"/>
              </a:xfrm>
              <a:prstGeom prst="rect">
                <a:avLst/>
              </a:prstGeom>
              <a:noFill/>
              <a:ln>
                <a:noFill/>
              </a:ln>
            </p:spPr>
          </p:pic>
          <p:pic>
            <p:nvPicPr>
              <p:cNvPr id="888" name="Google Shape;888;p22"/>
              <p:cNvPicPr preferRelativeResize="0"/>
              <p:nvPr/>
            </p:nvPicPr>
            <p:blipFill rotWithShape="1">
              <a:blip r:embed="rId9">
                <a:alphaModFix/>
              </a:blip>
              <a:srcRect b="0" l="0" r="0" t="0"/>
              <a:stretch/>
            </p:blipFill>
            <p:spPr>
              <a:xfrm>
                <a:off x="3931032" y="4624710"/>
                <a:ext cx="260953" cy="274060"/>
              </a:xfrm>
              <a:prstGeom prst="rect">
                <a:avLst/>
              </a:prstGeom>
              <a:noFill/>
              <a:ln>
                <a:noFill/>
              </a:ln>
            </p:spPr>
          </p:pic>
          <p:pic>
            <p:nvPicPr>
              <p:cNvPr id="889" name="Google Shape;889;p22"/>
              <p:cNvPicPr preferRelativeResize="0"/>
              <p:nvPr/>
            </p:nvPicPr>
            <p:blipFill rotWithShape="1">
              <a:blip r:embed="rId10">
                <a:alphaModFix/>
              </a:blip>
              <a:srcRect b="0" l="0" r="0" t="0"/>
              <a:stretch/>
            </p:blipFill>
            <p:spPr>
              <a:xfrm>
                <a:off x="3910941" y="5424362"/>
                <a:ext cx="246888" cy="246888"/>
              </a:xfrm>
              <a:prstGeom prst="rect">
                <a:avLst/>
              </a:prstGeom>
              <a:noFill/>
              <a:ln>
                <a:noFill/>
              </a:ln>
            </p:spPr>
          </p:pic>
          <p:pic>
            <p:nvPicPr>
              <p:cNvPr descr="A close up of a sign&#10;&#10;Description generated with very high confidence" id="890" name="Google Shape;890;p22"/>
              <p:cNvPicPr preferRelativeResize="0"/>
              <p:nvPr/>
            </p:nvPicPr>
            <p:blipFill rotWithShape="1">
              <a:blip r:embed="rId11">
                <a:alphaModFix/>
              </a:blip>
              <a:srcRect b="0" l="0" r="0" t="0"/>
              <a:stretch/>
            </p:blipFill>
            <p:spPr>
              <a:xfrm>
                <a:off x="3866503" y="5828400"/>
                <a:ext cx="345743" cy="243000"/>
              </a:xfrm>
              <a:prstGeom prst="rect">
                <a:avLst/>
              </a:prstGeom>
              <a:noFill/>
              <a:ln>
                <a:noFill/>
              </a:ln>
            </p:spPr>
          </p:pic>
        </p:grpSp>
        <p:sp>
          <p:nvSpPr>
            <p:cNvPr id="891" name="Google Shape;891;p22"/>
            <p:cNvSpPr txBox="1"/>
            <p:nvPr/>
          </p:nvSpPr>
          <p:spPr>
            <a:xfrm>
              <a:off x="4527211" y="4701087"/>
              <a:ext cx="284797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Arial"/>
                  <a:ea typeface="Arial"/>
                  <a:cs typeface="Arial"/>
                  <a:sym typeface="Arial"/>
                </a:rPr>
                <a:t>WHO_Europe</a:t>
              </a:r>
              <a:br>
                <a:rPr lang="en-US" sz="1100">
                  <a:solidFill>
                    <a:schemeClr val="lt1"/>
                  </a:solidFill>
                  <a:latin typeface="Arial"/>
                  <a:ea typeface="Arial"/>
                  <a:cs typeface="Arial"/>
                  <a:sym typeface="Arial"/>
                </a:rPr>
              </a:b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facebook.com/WHOEurope</a:t>
              </a:r>
              <a:br>
                <a:rPr lang="en-US" sz="1100">
                  <a:solidFill>
                    <a:schemeClr val="lt1"/>
                  </a:solidFill>
                  <a:latin typeface="Arial"/>
                  <a:ea typeface="Arial"/>
                  <a:cs typeface="Arial"/>
                  <a:sym typeface="Arial"/>
                </a:rPr>
              </a:b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instagram.com/whoeurope</a:t>
              </a:r>
              <a:br>
                <a:rPr lang="en-US" sz="1100">
                  <a:solidFill>
                    <a:schemeClr val="lt1"/>
                  </a:solidFill>
                  <a:latin typeface="Arial"/>
                  <a:ea typeface="Arial"/>
                  <a:cs typeface="Arial"/>
                  <a:sym typeface="Arial"/>
                </a:rPr>
              </a:br>
              <a:br>
                <a:rPr lang="en-US" sz="1100">
                  <a:solidFill>
                    <a:schemeClr val="lt1"/>
                  </a:solidFill>
                  <a:latin typeface="Arial"/>
                  <a:ea typeface="Arial"/>
                  <a:cs typeface="Arial"/>
                  <a:sym typeface="Arial"/>
                </a:rPr>
              </a:br>
              <a:r>
                <a:rPr lang="en-US" sz="1100">
                  <a:solidFill>
                    <a:schemeClr val="lt1"/>
                  </a:solidFill>
                  <a:latin typeface="Arial"/>
                  <a:ea typeface="Arial"/>
                  <a:cs typeface="Arial"/>
                  <a:sym typeface="Arial"/>
                </a:rPr>
                <a:t>youtube.com/user/whoeuro</a:t>
              </a:r>
              <a:endParaRPr sz="1100">
                <a:solidFill>
                  <a:schemeClr val="lt1"/>
                </a:solidFill>
                <a:latin typeface="Arial"/>
                <a:ea typeface="Arial"/>
                <a:cs typeface="Arial"/>
                <a:sym typeface="Arial"/>
              </a:endParaRPr>
            </a:p>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23"/>
          <p:cNvSpPr txBox="1"/>
          <p:nvPr>
            <p:ph idx="2" type="body"/>
          </p:nvPr>
        </p:nvSpPr>
        <p:spPr>
          <a:xfrm>
            <a:off x="480485" y="1188003"/>
            <a:ext cx="8160000" cy="288925"/>
          </a:xfrm>
          <a:prstGeom prst="rect">
            <a:avLst/>
          </a:prstGeom>
          <a:noFill/>
          <a:ln>
            <a:noFill/>
          </a:ln>
        </p:spPr>
        <p:txBody>
          <a:bodyPr anchorCtr="0" anchor="ctr" bIns="0" lIns="18000" spcFirstLastPara="1" rIns="18000" wrap="square" tIns="0">
            <a:normAutofit/>
          </a:bodyPr>
          <a:lstStyle/>
          <a:p>
            <a:pPr indent="0" lvl="0" marL="0" rtl="0" algn="l">
              <a:lnSpc>
                <a:spcPct val="110000"/>
              </a:lnSpc>
              <a:spcBef>
                <a:spcPts val="0"/>
              </a:spcBef>
              <a:spcAft>
                <a:spcPts val="0"/>
              </a:spcAft>
              <a:buSzPts val="1280"/>
              <a:buFont typeface="Arial"/>
              <a:buNone/>
            </a:pPr>
            <a:r>
              <a:t/>
            </a:r>
            <a:endParaRPr/>
          </a:p>
        </p:txBody>
      </p:sp>
      <p:sp>
        <p:nvSpPr>
          <p:cNvPr id="897" name="Google Shape;897;p23"/>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898" name="Google Shape;898;p23"/>
          <p:cNvSpPr txBox="1"/>
          <p:nvPr>
            <p:ph idx="11" type="ftr"/>
          </p:nvPr>
        </p:nvSpPr>
        <p:spPr>
          <a:xfrm>
            <a:off x="1392992" y="6580588"/>
            <a:ext cx="2264608"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     Title of the presentation</a:t>
            </a:r>
            <a:endParaRPr/>
          </a:p>
        </p:txBody>
      </p:sp>
      <p:sp>
        <p:nvSpPr>
          <p:cNvPr id="899" name="Google Shape;899;p23"/>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900" name="Google Shape;900;p23"/>
          <p:cNvSpPr txBox="1"/>
          <p:nvPr>
            <p:ph idx="3" type="body"/>
          </p:nvPr>
        </p:nvSpPr>
        <p:spPr>
          <a:xfrm>
            <a:off x="480000" y="6293651"/>
            <a:ext cx="11226365" cy="208579"/>
          </a:xfrm>
          <a:prstGeom prst="rect">
            <a:avLst/>
          </a:prstGeom>
          <a:noFill/>
          <a:ln>
            <a:noFill/>
          </a:ln>
        </p:spPr>
        <p:txBody>
          <a:bodyPr anchorCtr="0" anchor="t" bIns="0" lIns="18000" spcFirstLastPara="1" rIns="18000" wrap="square" tIns="0">
            <a:normAutofit/>
          </a:bodyPr>
          <a:lstStyle/>
          <a:p>
            <a:pPr indent="0" lvl="0" marL="0" rtl="0" algn="l">
              <a:lnSpc>
                <a:spcPct val="110000"/>
              </a:lnSpc>
              <a:spcBef>
                <a:spcPts val="0"/>
              </a:spcBef>
              <a:spcAft>
                <a:spcPts val="0"/>
              </a:spcAft>
              <a:buSzPts val="640"/>
              <a:buFont typeface="Arial"/>
              <a:buNone/>
            </a:pPr>
            <a:r>
              <a:t/>
            </a:r>
            <a:endParaRPr/>
          </a:p>
        </p:txBody>
      </p:sp>
      <p:sp>
        <p:nvSpPr>
          <p:cNvPr id="901" name="Google Shape;901;p23"/>
          <p:cNvSpPr txBox="1"/>
          <p:nvPr>
            <p:ph type="title"/>
          </p:nvPr>
        </p:nvSpPr>
        <p:spPr>
          <a:xfrm>
            <a:off x="479999" y="359999"/>
            <a:ext cx="8160000"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t/>
            </a:r>
            <a:endParaRPr/>
          </a:p>
        </p:txBody>
      </p:sp>
      <p:pic>
        <p:nvPicPr>
          <p:cNvPr id="902" name="Google Shape;902;p23"/>
          <p:cNvPicPr preferRelativeResize="0"/>
          <p:nvPr>
            <p:ph idx="1" type="body"/>
          </p:nvPr>
        </p:nvPicPr>
        <p:blipFill rotWithShape="1">
          <a:blip r:embed="rId3">
            <a:alphaModFix/>
          </a:blip>
          <a:srcRect b="0" l="0" r="0" t="0"/>
          <a:stretch/>
        </p:blipFill>
        <p:spPr>
          <a:xfrm>
            <a:off x="632178" y="924128"/>
            <a:ext cx="10001931" cy="51844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6" name="Shape 906"/>
        <p:cNvGrpSpPr/>
        <p:nvPr/>
      </p:nvGrpSpPr>
      <p:grpSpPr>
        <a:xfrm>
          <a:off x="0" y="0"/>
          <a:ext cx="0" cy="0"/>
          <a:chOff x="0" y="0"/>
          <a:chExt cx="0" cy="0"/>
        </a:xfrm>
      </p:grpSpPr>
      <p:sp>
        <p:nvSpPr>
          <p:cNvPr id="907" name="Google Shape;907;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8" name="Google Shape;908;p24"/>
          <p:cNvSpPr/>
          <p:nvPr/>
        </p:nvSpPr>
        <p:spPr>
          <a:xfrm>
            <a:off x="-1" y="0"/>
            <a:ext cx="6096002" cy="6858000"/>
          </a:xfrm>
          <a:custGeom>
            <a:rect b="b" l="l" r="r" t="t"/>
            <a:pathLst>
              <a:path extrusionOk="0" h="6858000" w="6096002">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09" name="Google Shape;909;p24"/>
          <p:cNvSpPr/>
          <p:nvPr/>
        </p:nvSpPr>
        <p:spPr>
          <a:xfrm>
            <a:off x="0" y="0"/>
            <a:ext cx="6085370" cy="6858000"/>
          </a:xfrm>
          <a:custGeom>
            <a:rect b="b" l="l" r="r" t="t"/>
            <a:pathLst>
              <a:path extrusionOk="0" h="6858000" w="608537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0" name="Google Shape;910;p24"/>
          <p:cNvSpPr txBox="1"/>
          <p:nvPr>
            <p:ph type="title"/>
          </p:nvPr>
        </p:nvSpPr>
        <p:spPr>
          <a:xfrm>
            <a:off x="278531" y="453798"/>
            <a:ext cx="5828101" cy="1243584"/>
          </a:xfrm>
          <a:prstGeom prst="rect">
            <a:avLst/>
          </a:prstGeom>
          <a:noFill/>
          <a:ln>
            <a:noFill/>
          </a:ln>
        </p:spPr>
        <p:txBody>
          <a:bodyPr anchorCtr="0" anchor="b" bIns="0" lIns="18000" spcFirstLastPara="1" rIns="360000" wrap="square" tIns="0">
            <a:normAutofit/>
          </a:bodyPr>
          <a:lstStyle/>
          <a:p>
            <a:pPr indent="0" lvl="0" marL="0" rtl="0" algn="l">
              <a:lnSpc>
                <a:spcPct val="90000"/>
              </a:lnSpc>
              <a:spcBef>
                <a:spcPts val="0"/>
              </a:spcBef>
              <a:spcAft>
                <a:spcPts val="0"/>
              </a:spcAft>
              <a:buClr>
                <a:schemeClr val="dk2"/>
              </a:buClr>
              <a:buSzPts val="2610"/>
              <a:buFont typeface="Arial"/>
              <a:buNone/>
            </a:pPr>
            <a:r>
              <a:rPr b="1" lang="en-US" sz="2610"/>
              <a:t>ARV use (adults and adolescents) </a:t>
            </a:r>
            <a:br>
              <a:rPr b="1" lang="en-US" sz="2610"/>
            </a:br>
            <a:r>
              <a:rPr b="1" lang="en-US" sz="2610"/>
              <a:t>2019 WHO recommendations </a:t>
            </a:r>
            <a:br>
              <a:rPr b="1" lang="en-US" sz="2610"/>
            </a:br>
            <a:r>
              <a:rPr b="1" i="1" lang="en-US" sz="2610"/>
              <a:t>at a glance </a:t>
            </a:r>
            <a:endParaRPr/>
          </a:p>
        </p:txBody>
      </p:sp>
      <p:sp>
        <p:nvSpPr>
          <p:cNvPr id="911" name="Google Shape;911;p24"/>
          <p:cNvSpPr/>
          <p:nvPr/>
        </p:nvSpPr>
        <p:spPr>
          <a:xfrm>
            <a:off x="0" y="1152144"/>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2" name="Google Shape;912;p24"/>
          <p:cNvSpPr/>
          <p:nvPr/>
        </p:nvSpPr>
        <p:spPr>
          <a:xfrm>
            <a:off x="438912" y="2185062"/>
            <a:ext cx="498348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3" name="Google Shape;913;p24"/>
          <p:cNvSpPr txBox="1"/>
          <p:nvPr>
            <p:ph idx="1" type="body"/>
          </p:nvPr>
        </p:nvSpPr>
        <p:spPr>
          <a:xfrm>
            <a:off x="230940" y="2347722"/>
            <a:ext cx="5667720" cy="3890772"/>
          </a:xfrm>
          <a:prstGeom prst="rect">
            <a:avLst/>
          </a:prstGeom>
          <a:noFill/>
          <a:ln>
            <a:noFill/>
          </a:ln>
        </p:spPr>
        <p:txBody>
          <a:bodyPr anchorCtr="0" anchor="t" bIns="0" lIns="18000" spcFirstLastPara="1" rIns="18000" wrap="square" tIns="0">
            <a:noAutofit/>
          </a:bodyPr>
          <a:lstStyle/>
          <a:p>
            <a:pPr indent="-71120" lvl="0" marL="0" rtl="0" algn="l">
              <a:lnSpc>
                <a:spcPct val="100000"/>
              </a:lnSpc>
              <a:spcBef>
                <a:spcPts val="0"/>
              </a:spcBef>
              <a:spcAft>
                <a:spcPts val="0"/>
              </a:spcAft>
              <a:buClr>
                <a:srgbClr val="FF0000"/>
              </a:buClr>
              <a:buSzPts val="1120"/>
              <a:buFont typeface="Noto Sans Symbols"/>
              <a:buChar char="✔"/>
            </a:pPr>
            <a:r>
              <a:rPr b="1" lang="en-US"/>
              <a:t>TLD as preferred regimen in 1</a:t>
            </a:r>
            <a:r>
              <a:rPr b="1" baseline="30000" lang="en-US"/>
              <a:t>st</a:t>
            </a:r>
            <a:r>
              <a:rPr b="1" lang="en-US"/>
              <a:t> line ART for all PLHIV (with approved DTG dose)</a:t>
            </a:r>
            <a:endParaRPr/>
          </a:p>
          <a:p>
            <a:pPr indent="-71120" lvl="0" marL="0" rtl="0" algn="l">
              <a:lnSpc>
                <a:spcPct val="100000"/>
              </a:lnSpc>
              <a:spcBef>
                <a:spcPts val="1800"/>
              </a:spcBef>
              <a:spcAft>
                <a:spcPts val="0"/>
              </a:spcAft>
              <a:buClr>
                <a:srgbClr val="FF0000"/>
              </a:buClr>
              <a:buSzPts val="1120"/>
              <a:buFont typeface="Noto Sans Symbols"/>
              <a:buChar char="✔"/>
            </a:pPr>
            <a:r>
              <a:rPr b="1" lang="en-US"/>
              <a:t>TLE400 as alternative 1</a:t>
            </a:r>
            <a:r>
              <a:rPr b="1" baseline="30000" lang="en-US"/>
              <a:t>st</a:t>
            </a:r>
            <a:r>
              <a:rPr b="1" lang="en-US"/>
              <a:t> line option. TLE600 in special circumstances</a:t>
            </a:r>
            <a:endParaRPr/>
          </a:p>
          <a:p>
            <a:pPr indent="-71120" lvl="0" marL="0" rtl="0" algn="l">
              <a:lnSpc>
                <a:spcPct val="100000"/>
              </a:lnSpc>
              <a:spcBef>
                <a:spcPts val="1800"/>
              </a:spcBef>
              <a:spcAft>
                <a:spcPts val="0"/>
              </a:spcAft>
              <a:buClr>
                <a:srgbClr val="FF0000"/>
              </a:buClr>
              <a:buSzPts val="1120"/>
              <a:buFont typeface="Noto Sans Symbols"/>
              <a:buChar char="✔"/>
            </a:pPr>
            <a:r>
              <a:rPr b="1" lang="en-US"/>
              <a:t>Transition то TLD of stable patients using suboptimal regimens is recommended and those on TLE with supressed VL should be considered</a:t>
            </a:r>
            <a:endParaRPr/>
          </a:p>
          <a:p>
            <a:pPr indent="-71120" lvl="0" marL="0" rtl="0" algn="l">
              <a:lnSpc>
                <a:spcPct val="100000"/>
              </a:lnSpc>
              <a:spcBef>
                <a:spcPts val="1800"/>
              </a:spcBef>
              <a:spcAft>
                <a:spcPts val="0"/>
              </a:spcAft>
              <a:buClr>
                <a:srgbClr val="FF0000"/>
              </a:buClr>
              <a:buSzPts val="1120"/>
              <a:buFont typeface="Noto Sans Symbols"/>
              <a:buChar char="✔"/>
            </a:pPr>
            <a:r>
              <a:rPr b="1" lang="en-US"/>
              <a:t>DTG regimens as preferred option in 2</a:t>
            </a:r>
            <a:r>
              <a:rPr b="1" baseline="30000" lang="en-US"/>
              <a:t>nd</a:t>
            </a:r>
            <a:r>
              <a:rPr b="1" lang="en-US"/>
              <a:t> line  ART in those who not used DTG in 1</a:t>
            </a:r>
            <a:r>
              <a:rPr b="1" baseline="30000" lang="en-US"/>
              <a:t>st</a:t>
            </a:r>
            <a:r>
              <a:rPr b="1" lang="en-US"/>
              <a:t> line</a:t>
            </a:r>
            <a:endParaRPr/>
          </a:p>
          <a:p>
            <a:pPr indent="-71120" lvl="0" marL="0" rtl="0" algn="l">
              <a:lnSpc>
                <a:spcPct val="100000"/>
              </a:lnSpc>
              <a:spcBef>
                <a:spcPts val="1800"/>
              </a:spcBef>
              <a:spcAft>
                <a:spcPts val="0"/>
              </a:spcAft>
              <a:buClr>
                <a:srgbClr val="FF0000"/>
              </a:buClr>
              <a:buSzPts val="1120"/>
              <a:buFont typeface="Noto Sans Symbols"/>
              <a:buChar char="✔"/>
            </a:pPr>
            <a:r>
              <a:rPr b="1" lang="en-US"/>
              <a:t>Boosted PI as preferred option in those who already used DTG in 1</a:t>
            </a:r>
            <a:r>
              <a:rPr b="1" baseline="30000" lang="en-US"/>
              <a:t>st</a:t>
            </a:r>
            <a:r>
              <a:rPr b="1" lang="en-US"/>
              <a:t> line</a:t>
            </a:r>
            <a:endParaRPr/>
          </a:p>
          <a:p>
            <a:pPr indent="-71120" lvl="0" marL="0" rtl="0" algn="l">
              <a:lnSpc>
                <a:spcPct val="100000"/>
              </a:lnSpc>
              <a:spcBef>
                <a:spcPts val="1800"/>
              </a:spcBef>
              <a:spcAft>
                <a:spcPts val="0"/>
              </a:spcAft>
              <a:buClr>
                <a:srgbClr val="FF0000"/>
              </a:buClr>
              <a:buSzPts val="1120"/>
              <a:buFont typeface="Noto Sans Symbols"/>
              <a:buChar char="✔"/>
            </a:pPr>
            <a:r>
              <a:rPr b="1" lang="en-US"/>
              <a:t>DTG BD in TB/HIV patients using rifampicin is safe</a:t>
            </a:r>
            <a:endParaRPr/>
          </a:p>
          <a:p>
            <a:pPr indent="-71120" lvl="0" marL="0" rtl="0" algn="l">
              <a:lnSpc>
                <a:spcPct val="100000"/>
              </a:lnSpc>
              <a:spcBef>
                <a:spcPts val="1800"/>
              </a:spcBef>
              <a:spcAft>
                <a:spcPts val="0"/>
              </a:spcAft>
              <a:buClr>
                <a:srgbClr val="FF0000"/>
              </a:buClr>
              <a:buSzPts val="1120"/>
              <a:buFont typeface="Noto Sans Symbols"/>
              <a:buChar char="✔"/>
            </a:pPr>
            <a:r>
              <a:rPr b="1" lang="en-US"/>
              <a:t>DRV/r as anchor drug in 3</a:t>
            </a:r>
            <a:r>
              <a:rPr b="1" baseline="30000" lang="en-US"/>
              <a:t>rd</a:t>
            </a:r>
            <a:r>
              <a:rPr b="1" lang="en-US"/>
              <a:t> line, associated with DTG  BD (± 1-2 NRTIs as optional)</a:t>
            </a:r>
            <a:endParaRPr/>
          </a:p>
        </p:txBody>
      </p:sp>
      <p:pic>
        <p:nvPicPr>
          <p:cNvPr id="914" name="Google Shape;914;p24"/>
          <p:cNvPicPr preferRelativeResize="0"/>
          <p:nvPr/>
        </p:nvPicPr>
        <p:blipFill rotWithShape="1">
          <a:blip r:embed="rId3">
            <a:alphaModFix/>
          </a:blip>
          <a:srcRect b="0" l="0" r="0" t="0"/>
          <a:stretch/>
        </p:blipFill>
        <p:spPr>
          <a:xfrm>
            <a:off x="6951161" y="321977"/>
            <a:ext cx="1461893" cy="2112264"/>
          </a:xfrm>
          <a:prstGeom prst="rect">
            <a:avLst/>
          </a:prstGeom>
          <a:noFill/>
          <a:ln cap="flat" cmpd="sng" w="9525">
            <a:solidFill>
              <a:schemeClr val="accent3"/>
            </a:solidFill>
            <a:prstDash val="solid"/>
            <a:round/>
            <a:headEnd len="sm" w="sm" type="none"/>
            <a:tailEnd len="sm" w="sm" type="none"/>
          </a:ln>
          <a:effectLst>
            <a:outerShdw blurRad="50800" rotWithShape="0" algn="tl" dir="2700000" dist="38100">
              <a:srgbClr val="000000">
                <a:alpha val="40000"/>
              </a:srgbClr>
            </a:outerShdw>
          </a:effectLst>
        </p:spPr>
      </p:pic>
      <p:pic>
        <p:nvPicPr>
          <p:cNvPr id="915" name="Google Shape;915;p24"/>
          <p:cNvPicPr preferRelativeResize="0"/>
          <p:nvPr/>
        </p:nvPicPr>
        <p:blipFill rotWithShape="1">
          <a:blip r:embed="rId4">
            <a:alphaModFix/>
          </a:blip>
          <a:srcRect b="9439" l="0" r="-2" t="11802"/>
          <a:stretch/>
        </p:blipFill>
        <p:spPr>
          <a:xfrm>
            <a:off x="9606792" y="292077"/>
            <a:ext cx="1944465" cy="2112264"/>
          </a:xfrm>
          <a:prstGeom prst="rect">
            <a:avLst/>
          </a:prstGeom>
          <a:noFill/>
          <a:ln>
            <a:noFill/>
          </a:ln>
        </p:spPr>
      </p:pic>
      <p:pic>
        <p:nvPicPr>
          <p:cNvPr id="916" name="Google Shape;916;p24"/>
          <p:cNvPicPr preferRelativeResize="0"/>
          <p:nvPr/>
        </p:nvPicPr>
        <p:blipFill rotWithShape="1">
          <a:blip r:embed="rId5">
            <a:alphaModFix/>
          </a:blip>
          <a:srcRect b="6486" l="8439" r="3396" t="5395"/>
          <a:stretch/>
        </p:blipFill>
        <p:spPr>
          <a:xfrm>
            <a:off x="7083539" y="2514600"/>
            <a:ext cx="4467718" cy="3283410"/>
          </a:xfrm>
          <a:prstGeom prst="rect">
            <a:avLst/>
          </a:prstGeom>
          <a:noFill/>
          <a:ln>
            <a:noFill/>
          </a:ln>
        </p:spPr>
      </p:pic>
      <p:pic>
        <p:nvPicPr>
          <p:cNvPr id="917" name="Google Shape;917;p24"/>
          <p:cNvPicPr preferRelativeResize="0"/>
          <p:nvPr/>
        </p:nvPicPr>
        <p:blipFill rotWithShape="1">
          <a:blip r:embed="rId6">
            <a:alphaModFix/>
          </a:blip>
          <a:srcRect b="0" l="0" r="0" t="0"/>
          <a:stretch/>
        </p:blipFill>
        <p:spPr>
          <a:xfrm>
            <a:off x="10243465" y="6182041"/>
            <a:ext cx="1948535" cy="602903"/>
          </a:xfrm>
          <a:prstGeom prst="rect">
            <a:avLst/>
          </a:prstGeom>
          <a:solidFill>
            <a:schemeClr val="lt1"/>
          </a:solidFill>
          <a:ln>
            <a:noFill/>
          </a:ln>
        </p:spPr>
      </p:pic>
      <p:sp>
        <p:nvSpPr>
          <p:cNvPr id="918" name="Google Shape;918;p24"/>
          <p:cNvSpPr/>
          <p:nvPr/>
        </p:nvSpPr>
        <p:spPr>
          <a:xfrm>
            <a:off x="6845697" y="5911269"/>
            <a:ext cx="4193036" cy="8769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0000"/>
                </a:solidFill>
                <a:latin typeface="Arial"/>
                <a:ea typeface="Arial"/>
                <a:cs typeface="Arial"/>
                <a:sym typeface="Arial"/>
              </a:rPr>
              <a:t>↑</a:t>
            </a:r>
            <a:endParaRPr b="1" sz="1800">
              <a:solidFill>
                <a:srgbClr val="FF0000"/>
              </a:solidFill>
              <a:latin typeface="Arial"/>
              <a:ea typeface="Arial"/>
              <a:cs typeface="Arial"/>
              <a:sym typeface="Arial"/>
            </a:endParaRPr>
          </a:p>
          <a:p>
            <a:pPr indent="0" lvl="0" marL="0" marR="0" rtl="0" algn="ctr">
              <a:spcBef>
                <a:spcPts val="600"/>
              </a:spcBef>
              <a:spcAft>
                <a:spcPts val="0"/>
              </a:spcAft>
              <a:buNone/>
            </a:pPr>
            <a:r>
              <a:rPr lang="en-US" sz="1800">
                <a:solidFill>
                  <a:srgbClr val="FF0000"/>
                </a:solidFill>
                <a:latin typeface="Arial"/>
                <a:ea typeface="Arial"/>
                <a:cs typeface="Arial"/>
                <a:sym typeface="Arial"/>
              </a:rPr>
              <a:t>Available on </a:t>
            </a:r>
            <a:r>
              <a:rPr b="1" lang="en-US" sz="1800">
                <a:solidFill>
                  <a:srgbClr val="FF0000"/>
                </a:solidFill>
                <a:latin typeface="Arial"/>
                <a:ea typeface="Arial"/>
                <a:cs typeface="Arial"/>
                <a:sym typeface="Arial"/>
              </a:rPr>
              <a:t>App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pic>
        <p:nvPicPr>
          <p:cNvPr id="923" name="Google Shape;923;p25"/>
          <p:cNvPicPr preferRelativeResize="0"/>
          <p:nvPr/>
        </p:nvPicPr>
        <p:blipFill rotWithShape="1">
          <a:blip r:embed="rId3">
            <a:alphaModFix/>
          </a:blip>
          <a:srcRect b="0" l="0" r="0" t="0"/>
          <a:stretch/>
        </p:blipFill>
        <p:spPr>
          <a:xfrm>
            <a:off x="3094074" y="48619"/>
            <a:ext cx="8620346" cy="7163068"/>
          </a:xfrm>
          <a:prstGeom prst="rect">
            <a:avLst/>
          </a:prstGeom>
          <a:noFill/>
          <a:ln>
            <a:noFill/>
          </a:ln>
        </p:spPr>
      </p:pic>
      <p:pic>
        <p:nvPicPr>
          <p:cNvPr id="924" name="Google Shape;924;p25"/>
          <p:cNvPicPr preferRelativeResize="0"/>
          <p:nvPr/>
        </p:nvPicPr>
        <p:blipFill rotWithShape="1">
          <a:blip r:embed="rId4">
            <a:alphaModFix/>
          </a:blip>
          <a:srcRect b="0" l="0" r="0" t="0"/>
          <a:stretch/>
        </p:blipFill>
        <p:spPr>
          <a:xfrm>
            <a:off x="477580" y="1451000"/>
            <a:ext cx="2065378" cy="284595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26"/>
          <p:cNvSpPr txBox="1"/>
          <p:nvPr>
            <p:ph idx="1" type="body"/>
          </p:nvPr>
        </p:nvSpPr>
        <p:spPr>
          <a:xfrm>
            <a:off x="268140" y="1539846"/>
            <a:ext cx="4427136" cy="4351338"/>
          </a:xfrm>
          <a:prstGeom prst="rect">
            <a:avLst/>
          </a:prstGeom>
          <a:noFill/>
          <a:ln>
            <a:noFill/>
          </a:ln>
        </p:spPr>
        <p:txBody>
          <a:bodyPr anchorCtr="0" anchor="t" bIns="0" lIns="18000" spcFirstLastPara="1" rIns="18000" wrap="square" tIns="0">
            <a:noAutofit/>
          </a:bodyPr>
          <a:lstStyle/>
          <a:p>
            <a:pPr indent="0" lvl="0" marL="0" rtl="0" algn="l">
              <a:lnSpc>
                <a:spcPct val="110000"/>
              </a:lnSpc>
              <a:spcBef>
                <a:spcPts val="0"/>
              </a:spcBef>
              <a:spcAft>
                <a:spcPts val="0"/>
              </a:spcAft>
              <a:buSzPts val="1440"/>
              <a:buFont typeface="Arial"/>
              <a:buNone/>
            </a:pPr>
            <a:r>
              <a:rPr b="1" lang="en-US" sz="1800"/>
              <a:t>Goal of transition </a:t>
            </a:r>
            <a:endParaRPr/>
          </a:p>
          <a:p>
            <a:pPr indent="-285750" lvl="1" marL="466725" rtl="0" algn="l">
              <a:lnSpc>
                <a:spcPct val="110000"/>
              </a:lnSpc>
              <a:spcBef>
                <a:spcPts val="1100"/>
              </a:spcBef>
              <a:spcAft>
                <a:spcPts val="0"/>
              </a:spcAft>
              <a:buSzPts val="1800"/>
              <a:buChar char="•"/>
            </a:pPr>
            <a:r>
              <a:rPr lang="en-US" sz="1800"/>
              <a:t>Improve outcomes</a:t>
            </a:r>
            <a:endParaRPr/>
          </a:p>
          <a:p>
            <a:pPr indent="-285750" lvl="1" marL="466725" rtl="0" algn="l">
              <a:lnSpc>
                <a:spcPct val="110000"/>
              </a:lnSpc>
              <a:spcBef>
                <a:spcPts val="1100"/>
              </a:spcBef>
              <a:spcAft>
                <a:spcPts val="0"/>
              </a:spcAft>
              <a:buSzPts val="1800"/>
              <a:buChar char="•"/>
            </a:pPr>
            <a:r>
              <a:rPr lang="en-US" sz="1800"/>
              <a:t>Harmonization</a:t>
            </a:r>
            <a:endParaRPr/>
          </a:p>
          <a:p>
            <a:pPr indent="-285750" lvl="1" marL="466725" rtl="0" algn="l">
              <a:lnSpc>
                <a:spcPct val="110000"/>
              </a:lnSpc>
              <a:spcBef>
                <a:spcPts val="1100"/>
              </a:spcBef>
              <a:spcAft>
                <a:spcPts val="0"/>
              </a:spcAft>
              <a:buSzPts val="1800"/>
              <a:buChar char="•"/>
            </a:pPr>
            <a:r>
              <a:rPr lang="en-US" sz="1800"/>
              <a:t>Simplification</a:t>
            </a:r>
            <a:endParaRPr/>
          </a:p>
          <a:p>
            <a:pPr indent="-285750" lvl="1" marL="466725" rtl="0" algn="l">
              <a:lnSpc>
                <a:spcPct val="110000"/>
              </a:lnSpc>
              <a:spcBef>
                <a:spcPts val="1100"/>
              </a:spcBef>
              <a:spcAft>
                <a:spcPts val="0"/>
              </a:spcAft>
              <a:buSzPts val="1800"/>
              <a:buChar char="•"/>
            </a:pPr>
            <a:r>
              <a:rPr lang="en-US" sz="1800"/>
              <a:t>Supply security</a:t>
            </a:r>
            <a:endParaRPr/>
          </a:p>
          <a:p>
            <a:pPr indent="0" lvl="0" marL="0" rtl="0" algn="l">
              <a:lnSpc>
                <a:spcPct val="110000"/>
              </a:lnSpc>
              <a:spcBef>
                <a:spcPts val="1600"/>
              </a:spcBef>
              <a:spcAft>
                <a:spcPts val="0"/>
              </a:spcAft>
              <a:buSzPts val="1440"/>
              <a:buFont typeface="Arial"/>
              <a:buNone/>
            </a:pPr>
            <a:r>
              <a:rPr b="1" lang="en-US" sz="1800"/>
              <a:t>Children eligible for transition </a:t>
            </a:r>
            <a:endParaRPr/>
          </a:p>
          <a:p>
            <a:pPr indent="-285750" lvl="1" marL="466725" rtl="0" algn="l">
              <a:lnSpc>
                <a:spcPct val="110000"/>
              </a:lnSpc>
              <a:spcBef>
                <a:spcPts val="1100"/>
              </a:spcBef>
              <a:spcAft>
                <a:spcPts val="0"/>
              </a:spcAft>
              <a:buSzPts val="1800"/>
              <a:buChar char="•"/>
            </a:pPr>
            <a:r>
              <a:rPr lang="en-US" sz="1800"/>
              <a:t>Already on ART </a:t>
            </a:r>
            <a:endParaRPr/>
          </a:p>
          <a:p>
            <a:pPr indent="-285750" lvl="1" marL="466725" rtl="0" algn="l">
              <a:lnSpc>
                <a:spcPct val="110000"/>
              </a:lnSpc>
              <a:spcBef>
                <a:spcPts val="1100"/>
              </a:spcBef>
              <a:spcAft>
                <a:spcPts val="0"/>
              </a:spcAft>
              <a:buSzPts val="1800"/>
              <a:buChar char="•"/>
            </a:pPr>
            <a:r>
              <a:rPr lang="en-US" sz="1800"/>
              <a:t>Clinically stable                                                         (defined as per                                              national guidelines)</a:t>
            </a:r>
            <a:endParaRPr/>
          </a:p>
          <a:p>
            <a:pPr indent="-285750" lvl="1" marL="466725" rtl="0" algn="l">
              <a:lnSpc>
                <a:spcPct val="110000"/>
              </a:lnSpc>
              <a:spcBef>
                <a:spcPts val="1100"/>
              </a:spcBef>
              <a:spcAft>
                <a:spcPts val="0"/>
              </a:spcAft>
              <a:buSzPts val="1800"/>
              <a:buChar char="•"/>
            </a:pPr>
            <a:r>
              <a:rPr lang="en-US" sz="1800"/>
              <a:t>Prioritize children on NNRTI based regimen</a:t>
            </a:r>
            <a:endParaRPr/>
          </a:p>
          <a:p>
            <a:pPr indent="0" lvl="0" marL="0" rtl="0" algn="l">
              <a:lnSpc>
                <a:spcPct val="110000"/>
              </a:lnSpc>
              <a:spcBef>
                <a:spcPts val="1600"/>
              </a:spcBef>
              <a:spcAft>
                <a:spcPts val="0"/>
              </a:spcAft>
              <a:buSzPts val="1440"/>
              <a:buFont typeface="Arial"/>
              <a:buNone/>
            </a:pPr>
            <a:r>
              <a:t/>
            </a:r>
            <a:endParaRPr sz="1800"/>
          </a:p>
        </p:txBody>
      </p:sp>
      <p:pic>
        <p:nvPicPr>
          <p:cNvPr id="930" name="Google Shape;930;p26"/>
          <p:cNvPicPr preferRelativeResize="0"/>
          <p:nvPr/>
        </p:nvPicPr>
        <p:blipFill rotWithShape="1">
          <a:blip r:embed="rId3">
            <a:alphaModFix/>
          </a:blip>
          <a:srcRect b="0" l="0" r="0" t="0"/>
          <a:stretch/>
        </p:blipFill>
        <p:spPr>
          <a:xfrm>
            <a:off x="10857769" y="6369715"/>
            <a:ext cx="1171707" cy="369332"/>
          </a:xfrm>
          <a:prstGeom prst="rect">
            <a:avLst/>
          </a:prstGeom>
          <a:noFill/>
          <a:ln>
            <a:noFill/>
          </a:ln>
        </p:spPr>
      </p:pic>
      <p:sp>
        <p:nvSpPr>
          <p:cNvPr id="931" name="Google Shape;931;p26"/>
          <p:cNvSpPr txBox="1"/>
          <p:nvPr>
            <p:ph type="title"/>
          </p:nvPr>
        </p:nvSpPr>
        <p:spPr>
          <a:xfrm>
            <a:off x="826770" y="-150476"/>
            <a:ext cx="8694420" cy="752671"/>
          </a:xfrm>
          <a:prstGeom prst="rect">
            <a:avLst/>
          </a:prstGeom>
          <a:noFill/>
          <a:ln>
            <a:noFill/>
          </a:ln>
        </p:spPr>
        <p:txBody>
          <a:bodyPr anchorCtr="0" anchor="b" bIns="0" lIns="18000" spcFirstLastPara="1" rIns="360000" wrap="square" tIns="0">
            <a:noAutofit/>
          </a:bodyPr>
          <a:lstStyle/>
          <a:p>
            <a:pPr indent="0" lvl="0" marL="0" rtl="0" algn="ctr">
              <a:lnSpc>
                <a:spcPct val="90000"/>
              </a:lnSpc>
              <a:spcBef>
                <a:spcPts val="0"/>
              </a:spcBef>
              <a:spcAft>
                <a:spcPts val="0"/>
              </a:spcAft>
              <a:buClr>
                <a:schemeClr val="accent1"/>
              </a:buClr>
              <a:buSzPts val="3000"/>
              <a:buFont typeface="Arial"/>
              <a:buNone/>
            </a:pPr>
            <a:r>
              <a:rPr lang="en-US" sz="3000">
                <a:solidFill>
                  <a:schemeClr val="accent1"/>
                </a:solidFill>
                <a:latin typeface="Arial"/>
                <a:ea typeface="Arial"/>
                <a:cs typeface="Arial"/>
                <a:sym typeface="Arial"/>
              </a:rPr>
              <a:t>Transition to optimal regimens (children)</a:t>
            </a:r>
            <a:endParaRPr sz="3000">
              <a:solidFill>
                <a:schemeClr val="accent1"/>
              </a:solidFill>
              <a:latin typeface="Arial"/>
              <a:ea typeface="Arial"/>
              <a:cs typeface="Arial"/>
              <a:sym typeface="Arial"/>
            </a:endParaRPr>
          </a:p>
        </p:txBody>
      </p:sp>
      <p:graphicFrame>
        <p:nvGraphicFramePr>
          <p:cNvPr id="932" name="Google Shape;932;p26"/>
          <p:cNvGraphicFramePr/>
          <p:nvPr/>
        </p:nvGraphicFramePr>
        <p:xfrm>
          <a:off x="5006340" y="937260"/>
          <a:ext cx="3000000" cy="3000000"/>
        </p:xfrm>
        <a:graphic>
          <a:graphicData uri="http://schemas.openxmlformats.org/drawingml/2006/table">
            <a:tbl>
              <a:tblPr bandRow="1" firstCol="1" firstRow="1">
                <a:noFill/>
                <a:tableStyleId>{8A2661D7-8EBD-46A5-ADF7-B4BB6563F937}</a:tableStyleId>
              </a:tblPr>
              <a:tblGrid>
                <a:gridCol w="1337650"/>
                <a:gridCol w="1093000"/>
                <a:gridCol w="2305925"/>
                <a:gridCol w="2286550"/>
              </a:tblGrid>
              <a:tr h="515425">
                <a:tc>
                  <a:txBody>
                    <a:bodyPr/>
                    <a:lstStyle/>
                    <a:p>
                      <a:pPr indent="0" lvl="0" marL="0" marR="0" rtl="0" algn="l">
                        <a:spcBef>
                          <a:spcPts val="0"/>
                        </a:spcBef>
                        <a:spcAft>
                          <a:spcPts val="0"/>
                        </a:spcAft>
                        <a:buNone/>
                      </a:pPr>
                      <a:r>
                        <a:rPr lang="en-US" sz="1400"/>
                        <a:t>Current regimen</a:t>
                      </a:r>
                      <a:endParaRPr sz="1400">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400"/>
                        <a:t>Weight</a:t>
                      </a:r>
                      <a:endParaRPr sz="1400">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400"/>
                        <a:t>Optimal regimen for transition</a:t>
                      </a:r>
                      <a:endParaRPr sz="1400">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400"/>
                        <a:t>Considerations</a:t>
                      </a:r>
                      <a:endParaRPr sz="1400">
                        <a:latin typeface="Calibri"/>
                        <a:ea typeface="Calibri"/>
                        <a:cs typeface="Calibri"/>
                        <a:sym typeface="Calibri"/>
                      </a:endParaRPr>
                    </a:p>
                  </a:txBody>
                  <a:tcPr marT="0" marB="0" marR="68575" marL="68575" anchor="ctr"/>
                </a:tc>
              </a:tr>
              <a:tr h="590525">
                <a:tc rowSpan="3">
                  <a:txBody>
                    <a:bodyPr/>
                    <a:lstStyle/>
                    <a:p>
                      <a:pPr indent="0" lvl="0" marL="0" marR="0" rtl="0" algn="l">
                        <a:spcBef>
                          <a:spcPts val="0"/>
                        </a:spcBef>
                        <a:spcAft>
                          <a:spcPts val="0"/>
                        </a:spcAft>
                        <a:buNone/>
                      </a:pPr>
                      <a:r>
                        <a:rPr lang="en-US" sz="1200"/>
                        <a:t>AZT/3TC/NVP AZT/3TC/EFV</a:t>
                      </a:r>
                      <a:endParaRPr/>
                    </a:p>
                    <a:p>
                      <a:pPr indent="0" lvl="0" marL="0" marR="0" rtl="0" algn="l">
                        <a:spcBef>
                          <a:spcPts val="0"/>
                        </a:spcBef>
                        <a:spcAft>
                          <a:spcPts val="0"/>
                        </a:spcAft>
                        <a:buNone/>
                      </a:pPr>
                      <a:r>
                        <a:rPr lang="en-US" sz="1200"/>
                        <a:t>ABC/3TC/NVP</a:t>
                      </a:r>
                      <a:endParaRPr sz="1200">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solidFill>
                            <a:schemeClr val="dk1"/>
                          </a:solidFill>
                        </a:rPr>
                        <a:t>&lt;20 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ABC/3TC/LPVr</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If still stable these can be transitioned to DTG when they reach 20 kg</a:t>
                      </a:r>
                      <a:endParaRPr sz="1200">
                        <a:latin typeface="Calibri"/>
                        <a:ea typeface="Calibri"/>
                        <a:cs typeface="Calibri"/>
                        <a:sym typeface="Calibri"/>
                      </a:endParaRPr>
                    </a:p>
                  </a:txBody>
                  <a:tcPr marT="0" marB="0" marR="68575" marL="68575" anchor="ctr"/>
                </a:tc>
              </a:tr>
              <a:tr h="590525">
                <a:tc vMerge="1"/>
                <a:tc>
                  <a:txBody>
                    <a:bodyPr/>
                    <a:lstStyle/>
                    <a:p>
                      <a:pPr indent="0" lvl="0" marL="0" marR="0" rtl="0" algn="l">
                        <a:spcBef>
                          <a:spcPts val="0"/>
                        </a:spcBef>
                        <a:spcAft>
                          <a:spcPts val="0"/>
                        </a:spcAft>
                        <a:buNone/>
                      </a:pPr>
                      <a:r>
                        <a:rPr lang="en-US" sz="1200">
                          <a:solidFill>
                            <a:schemeClr val="dk1"/>
                          </a:solidFill>
                        </a:rPr>
                        <a:t>20-30kg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ABC/3TC/DTG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If still stable these can be transitioned to TLD when they reach 30 kg</a:t>
                      </a:r>
                      <a:endParaRPr sz="1200">
                        <a:latin typeface="Calibri"/>
                        <a:ea typeface="Calibri"/>
                        <a:cs typeface="Calibri"/>
                        <a:sym typeface="Calibri"/>
                      </a:endParaRPr>
                    </a:p>
                  </a:txBody>
                  <a:tcPr marT="0" marB="0" marR="68575" marL="68575" anchor="ctr"/>
                </a:tc>
              </a:tr>
              <a:tr h="257725">
                <a:tc vMerge="1"/>
                <a:tc>
                  <a:txBody>
                    <a:bodyPr/>
                    <a:lstStyle/>
                    <a:p>
                      <a:pPr indent="0" lvl="0" marL="0" marR="0" rtl="0" algn="l">
                        <a:spcBef>
                          <a:spcPts val="0"/>
                        </a:spcBef>
                        <a:spcAft>
                          <a:spcPts val="0"/>
                        </a:spcAft>
                        <a:buNone/>
                      </a:pPr>
                      <a:r>
                        <a:rPr lang="en-US" sz="1200">
                          <a:solidFill>
                            <a:schemeClr val="dk1"/>
                          </a:solidFill>
                        </a:rPr>
                        <a:t>&gt; 30kg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TLD</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t>-</a:t>
                      </a:r>
                      <a:endParaRPr sz="1200">
                        <a:latin typeface="Calibri"/>
                        <a:ea typeface="Calibri"/>
                        <a:cs typeface="Calibri"/>
                        <a:sym typeface="Calibri"/>
                      </a:endParaRPr>
                    </a:p>
                  </a:txBody>
                  <a:tcPr marT="0" marB="0" marR="68575" marL="68575" anchor="ctr"/>
                </a:tc>
              </a:tr>
              <a:tr h="773150">
                <a:tc rowSpan="3">
                  <a:txBody>
                    <a:bodyPr/>
                    <a:lstStyle/>
                    <a:p>
                      <a:pPr indent="0" lvl="0" marL="0" marR="0" rtl="0" algn="l">
                        <a:spcBef>
                          <a:spcPts val="0"/>
                        </a:spcBef>
                        <a:spcAft>
                          <a:spcPts val="0"/>
                        </a:spcAft>
                        <a:buNone/>
                      </a:pPr>
                      <a:r>
                        <a:rPr lang="en-US" sz="1200"/>
                        <a:t>ABC/3TC/EFV</a:t>
                      </a:r>
                      <a:endParaRPr sz="1200">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solidFill>
                            <a:schemeClr val="dk1"/>
                          </a:solidFill>
                        </a:rPr>
                        <a:t>&lt;20 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No change until reach 20 kg unless treatment failure occurs</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Of value once reached 20 kg when DTG can be used so that OD administration is preserved.</a:t>
                      </a:r>
                      <a:endParaRPr sz="1200">
                        <a:latin typeface="Calibri"/>
                        <a:ea typeface="Calibri"/>
                        <a:cs typeface="Calibri"/>
                        <a:sym typeface="Calibri"/>
                      </a:endParaRPr>
                    </a:p>
                  </a:txBody>
                  <a:tcPr marT="0" marB="0" marR="68575" marL="68575" anchor="ctr"/>
                </a:tc>
              </a:tr>
              <a:tr h="590525">
                <a:tc vMerge="1"/>
                <a:tc>
                  <a:txBody>
                    <a:bodyPr/>
                    <a:lstStyle/>
                    <a:p>
                      <a:pPr indent="0" lvl="0" marL="0" marR="0" rtl="0" algn="l">
                        <a:spcBef>
                          <a:spcPts val="0"/>
                        </a:spcBef>
                        <a:spcAft>
                          <a:spcPts val="0"/>
                        </a:spcAft>
                        <a:buNone/>
                      </a:pPr>
                      <a:r>
                        <a:rPr lang="en-US" sz="1200">
                          <a:solidFill>
                            <a:schemeClr val="dk1"/>
                          </a:solidFill>
                        </a:rPr>
                        <a:t>20-30kg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ABC/3TC/DTG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If still stable these can be transitioned to TLD when they reach 30 kg</a:t>
                      </a:r>
                      <a:endParaRPr sz="1200">
                        <a:latin typeface="Calibri"/>
                        <a:ea typeface="Calibri"/>
                        <a:cs typeface="Calibri"/>
                        <a:sym typeface="Calibri"/>
                      </a:endParaRPr>
                    </a:p>
                  </a:txBody>
                  <a:tcPr marT="0" marB="0" marR="68575" marL="68575" anchor="ctr"/>
                </a:tc>
              </a:tr>
              <a:tr h="257725">
                <a:tc vMerge="1"/>
                <a:tc>
                  <a:txBody>
                    <a:bodyPr/>
                    <a:lstStyle/>
                    <a:p>
                      <a:pPr indent="0" lvl="0" marL="0" marR="0" rtl="0" algn="l">
                        <a:spcBef>
                          <a:spcPts val="0"/>
                        </a:spcBef>
                        <a:spcAft>
                          <a:spcPts val="0"/>
                        </a:spcAft>
                        <a:buNone/>
                      </a:pPr>
                      <a:r>
                        <a:rPr lang="en-US" sz="1200">
                          <a:solidFill>
                            <a:schemeClr val="dk1"/>
                          </a:solidFill>
                        </a:rPr>
                        <a:t>&gt; 30kg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TLD</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 </a:t>
                      </a:r>
                      <a:endParaRPr sz="1200">
                        <a:latin typeface="Calibri"/>
                        <a:ea typeface="Calibri"/>
                        <a:cs typeface="Calibri"/>
                        <a:sym typeface="Calibri"/>
                      </a:endParaRPr>
                    </a:p>
                  </a:txBody>
                  <a:tcPr marT="0" marB="0" marR="68575" marL="68575" anchor="ctr"/>
                </a:tc>
              </a:tr>
              <a:tr h="1377925">
                <a:tc rowSpan="3">
                  <a:txBody>
                    <a:bodyPr/>
                    <a:lstStyle/>
                    <a:p>
                      <a:pPr indent="0" lvl="0" marL="0" marR="0" rtl="0" algn="l">
                        <a:spcBef>
                          <a:spcPts val="0"/>
                        </a:spcBef>
                        <a:spcAft>
                          <a:spcPts val="0"/>
                        </a:spcAft>
                        <a:buNone/>
                      </a:pPr>
                      <a:r>
                        <a:rPr lang="en-US" sz="1200"/>
                        <a:t>ABC/3TC/LPVr AZT/3TC/LPVr </a:t>
                      </a:r>
                      <a:endParaRPr sz="1200">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solidFill>
                            <a:schemeClr val="dk1"/>
                          </a:solidFill>
                        </a:rPr>
                        <a:t>&lt;20 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No change until reach 20 kg unless treatment failure occurs</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Important to ensure use of tablets as soon as possible to reduce pill burden. Transition from AZT/3TC/LPVr to ABC/3TC/LPVr can also be considered to reduce pill burden </a:t>
                      </a:r>
                      <a:endParaRPr sz="1200">
                        <a:latin typeface="Calibri"/>
                        <a:ea typeface="Calibri"/>
                        <a:cs typeface="Calibri"/>
                        <a:sym typeface="Calibri"/>
                      </a:endParaRPr>
                    </a:p>
                  </a:txBody>
                  <a:tcPr marT="0" marB="0" marR="68575" marL="68575" anchor="ctr"/>
                </a:tc>
              </a:tr>
              <a:tr h="590525">
                <a:tc vMerge="1"/>
                <a:tc>
                  <a:txBody>
                    <a:bodyPr/>
                    <a:lstStyle/>
                    <a:p>
                      <a:pPr indent="0" lvl="0" marL="0" marR="0" rtl="0" algn="l">
                        <a:spcBef>
                          <a:spcPts val="0"/>
                        </a:spcBef>
                        <a:spcAft>
                          <a:spcPts val="0"/>
                        </a:spcAft>
                        <a:buNone/>
                      </a:pPr>
                      <a:r>
                        <a:rPr lang="en-US" sz="1200">
                          <a:solidFill>
                            <a:schemeClr val="dk1"/>
                          </a:solidFill>
                        </a:rPr>
                        <a:t>20-30kg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ABC/3TC/DTG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lang="en-US" sz="1200"/>
                        <a:t>If still stable these can be transitioned to TLD when they reach 30 kg</a:t>
                      </a:r>
                      <a:endParaRPr sz="1200">
                        <a:latin typeface="Calibri"/>
                        <a:ea typeface="Calibri"/>
                        <a:cs typeface="Calibri"/>
                        <a:sym typeface="Calibri"/>
                      </a:endParaRPr>
                    </a:p>
                  </a:txBody>
                  <a:tcPr marT="0" marB="0" marR="68575" marL="68575" anchor="ctr"/>
                </a:tc>
              </a:tr>
              <a:tr h="257725">
                <a:tc vMerge="1"/>
                <a:tc>
                  <a:txBody>
                    <a:bodyPr/>
                    <a:lstStyle/>
                    <a:p>
                      <a:pPr indent="0" lvl="0" marL="0" marR="0" rtl="0" algn="l">
                        <a:spcBef>
                          <a:spcPts val="0"/>
                        </a:spcBef>
                        <a:spcAft>
                          <a:spcPts val="0"/>
                        </a:spcAft>
                        <a:buNone/>
                      </a:pPr>
                      <a:r>
                        <a:rPr lang="en-US" sz="1200">
                          <a:solidFill>
                            <a:schemeClr val="dk1"/>
                          </a:solidFill>
                        </a:rPr>
                        <a:t>&gt; 30kg</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solidFill>
                            <a:schemeClr val="dk1"/>
                          </a:solidFill>
                        </a:rPr>
                        <a:t>TLD</a:t>
                      </a:r>
                      <a:endParaRPr sz="1200">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200"/>
                        <a:t>-</a:t>
                      </a:r>
                      <a:endParaRPr sz="1200">
                        <a:latin typeface="Calibri"/>
                        <a:ea typeface="Calibri"/>
                        <a:cs typeface="Calibri"/>
                        <a:sym typeface="Calibri"/>
                      </a:endParaRPr>
                    </a:p>
                  </a:txBody>
                  <a:tcPr marT="0" marB="0" marR="68575" marL="68575" anchor="ctr"/>
                </a:tc>
              </a:tr>
            </a:tbl>
          </a:graphicData>
        </a:graphic>
      </p:graphicFrame>
      <p:pic>
        <p:nvPicPr>
          <p:cNvPr id="933" name="Google Shape;933;p26"/>
          <p:cNvPicPr preferRelativeResize="0"/>
          <p:nvPr/>
        </p:nvPicPr>
        <p:blipFill rotWithShape="1">
          <a:blip r:embed="rId4">
            <a:alphaModFix/>
          </a:blip>
          <a:srcRect b="0" l="0" r="0" t="0"/>
          <a:stretch/>
        </p:blipFill>
        <p:spPr>
          <a:xfrm>
            <a:off x="3147584" y="1093276"/>
            <a:ext cx="1421122" cy="195821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27"/>
          <p:cNvSpPr txBox="1"/>
          <p:nvPr>
            <p:ph type="title"/>
          </p:nvPr>
        </p:nvSpPr>
        <p:spPr>
          <a:xfrm>
            <a:off x="4539915" y="128875"/>
            <a:ext cx="5026741" cy="834695"/>
          </a:xfrm>
          <a:prstGeom prst="rect">
            <a:avLst/>
          </a:prstGeom>
          <a:noFill/>
          <a:ln>
            <a:noFill/>
          </a:ln>
        </p:spPr>
        <p:txBody>
          <a:bodyPr anchorCtr="0" anchor="b" bIns="0" lIns="18000" spcFirstLastPara="1" rIns="360000" wrap="square" tIns="0">
            <a:noAutofit/>
          </a:bodyPr>
          <a:lstStyle/>
          <a:p>
            <a:pPr indent="0" lvl="0" marL="0" rtl="0" algn="ctr">
              <a:lnSpc>
                <a:spcPct val="90000"/>
              </a:lnSpc>
              <a:spcBef>
                <a:spcPts val="0"/>
              </a:spcBef>
              <a:spcAft>
                <a:spcPts val="0"/>
              </a:spcAft>
              <a:buClr>
                <a:srgbClr val="000099"/>
              </a:buClr>
              <a:buSzPts val="2800"/>
              <a:buFont typeface="Arial"/>
              <a:buNone/>
            </a:pPr>
            <a:r>
              <a:rPr lang="en-US">
                <a:solidFill>
                  <a:srgbClr val="000099"/>
                </a:solidFill>
              </a:rPr>
              <a:t>Differentiated approach to care and services</a:t>
            </a:r>
            <a:endParaRPr/>
          </a:p>
        </p:txBody>
      </p:sp>
      <p:pic>
        <p:nvPicPr>
          <p:cNvPr id="939" name="Google Shape;939;p27"/>
          <p:cNvPicPr preferRelativeResize="0"/>
          <p:nvPr>
            <p:ph idx="1" type="body"/>
          </p:nvPr>
        </p:nvPicPr>
        <p:blipFill rotWithShape="1">
          <a:blip r:embed="rId3">
            <a:alphaModFix/>
          </a:blip>
          <a:srcRect b="0" l="0" r="0" t="0"/>
          <a:stretch/>
        </p:blipFill>
        <p:spPr>
          <a:xfrm>
            <a:off x="362077" y="197946"/>
            <a:ext cx="880058" cy="1373092"/>
          </a:xfrm>
          <a:prstGeom prst="rect">
            <a:avLst/>
          </a:prstGeom>
          <a:noFill/>
          <a:ln>
            <a:noFill/>
          </a:ln>
          <a:effectLst>
            <a:outerShdw blurRad="50800" sx="103000" rotWithShape="0" algn="tl" dir="2700000" dist="38100" sy="103000">
              <a:srgbClr val="000000">
                <a:alpha val="40000"/>
              </a:srgbClr>
            </a:outerShdw>
          </a:effectLst>
        </p:spPr>
      </p:pic>
      <p:pic>
        <p:nvPicPr>
          <p:cNvPr id="940" name="Google Shape;940;p27"/>
          <p:cNvPicPr preferRelativeResize="0"/>
          <p:nvPr/>
        </p:nvPicPr>
        <p:blipFill rotWithShape="1">
          <a:blip r:embed="rId4">
            <a:alphaModFix/>
          </a:blip>
          <a:srcRect b="0" l="0" r="0" t="0"/>
          <a:stretch/>
        </p:blipFill>
        <p:spPr>
          <a:xfrm>
            <a:off x="404642" y="121206"/>
            <a:ext cx="3726637" cy="2899664"/>
          </a:xfrm>
          <a:prstGeom prst="rect">
            <a:avLst/>
          </a:prstGeom>
          <a:noFill/>
          <a:ln>
            <a:noFill/>
          </a:ln>
        </p:spPr>
      </p:pic>
      <p:sp>
        <p:nvSpPr>
          <p:cNvPr id="941" name="Google Shape;941;p27"/>
          <p:cNvSpPr txBox="1"/>
          <p:nvPr/>
        </p:nvSpPr>
        <p:spPr>
          <a:xfrm>
            <a:off x="4539915" y="1398952"/>
            <a:ext cx="6849979" cy="1704781"/>
          </a:xfrm>
          <a:prstGeom prst="rect">
            <a:avLst/>
          </a:prstGeom>
          <a:noFill/>
          <a:ln>
            <a:noFill/>
          </a:ln>
        </p:spPr>
        <p:txBody>
          <a:bodyPr anchorCtr="0" anchor="t" bIns="0" lIns="0" spcFirstLastPara="1" rIns="0" wrap="square" tIns="0">
            <a:noAutofit/>
          </a:bodyPr>
          <a:lstStyle/>
          <a:p>
            <a:pPr indent="-387175" lvl="0" marL="387175" marR="0" rtl="0" algn="l">
              <a:spcBef>
                <a:spcPts val="0"/>
              </a:spcBef>
              <a:spcAft>
                <a:spcPts val="0"/>
              </a:spcAft>
              <a:buClr>
                <a:srgbClr val="1E7FB8"/>
              </a:buClr>
              <a:buSzPts val="2500"/>
              <a:buFont typeface="Arial"/>
              <a:buChar char="•"/>
            </a:pPr>
            <a:r>
              <a:rPr lang="en-US" sz="2500">
                <a:solidFill>
                  <a:srgbClr val="000000"/>
                </a:solidFill>
                <a:latin typeface="Calibri"/>
                <a:ea typeface="Calibri"/>
                <a:cs typeface="Calibri"/>
                <a:sym typeface="Calibri"/>
              </a:rPr>
              <a:t>A public health approach that maximizes the benefit for PLHIV and for the health care system</a:t>
            </a:r>
            <a:endParaRPr sz="3600">
              <a:solidFill>
                <a:srgbClr val="000000"/>
              </a:solidFill>
              <a:latin typeface="Calibri"/>
              <a:ea typeface="Calibri"/>
              <a:cs typeface="Calibri"/>
              <a:sym typeface="Calibri"/>
            </a:endParaRPr>
          </a:p>
          <a:p>
            <a:pPr indent="-387175" lvl="0" marL="387175" marR="0" rtl="0" algn="l">
              <a:spcBef>
                <a:spcPts val="526"/>
              </a:spcBef>
              <a:spcAft>
                <a:spcPts val="0"/>
              </a:spcAft>
              <a:buClr>
                <a:srgbClr val="1E7FB8"/>
              </a:buClr>
              <a:buSzPts val="2500"/>
              <a:buFont typeface="Arial"/>
              <a:buChar char="•"/>
            </a:pPr>
            <a:r>
              <a:rPr lang="en-US" sz="2500">
                <a:solidFill>
                  <a:srgbClr val="000000"/>
                </a:solidFill>
                <a:latin typeface="Calibri"/>
                <a:ea typeface="Calibri"/>
                <a:cs typeface="Calibri"/>
                <a:sym typeface="Calibri"/>
              </a:rPr>
              <a:t>One size does not fit all HIV programmes in all countries</a:t>
            </a:r>
            <a:endParaRPr/>
          </a:p>
          <a:p>
            <a:pPr indent="-234775" lvl="0" marL="387175" marR="0" rtl="0" algn="l">
              <a:spcBef>
                <a:spcPts val="1920"/>
              </a:spcBef>
              <a:spcAft>
                <a:spcPts val="0"/>
              </a:spcAft>
              <a:buClr>
                <a:srgbClr val="1E7FB8"/>
              </a:buClr>
              <a:buSzPts val="2400"/>
              <a:buFont typeface="Noto Sans Symbols"/>
              <a:buNone/>
            </a:pPr>
            <a:r>
              <a:t/>
            </a:r>
            <a:endParaRPr sz="2400">
              <a:solidFill>
                <a:srgbClr val="000000"/>
              </a:solidFill>
              <a:latin typeface="Calibri"/>
              <a:ea typeface="Calibri"/>
              <a:cs typeface="Calibri"/>
              <a:sym typeface="Calibri"/>
            </a:endParaRPr>
          </a:p>
          <a:p>
            <a:pPr indent="-228425" lvl="0" marL="387175" marR="0" rtl="0" algn="l">
              <a:spcBef>
                <a:spcPts val="2000"/>
              </a:spcBef>
              <a:spcAft>
                <a:spcPts val="0"/>
              </a:spcAft>
              <a:buClr>
                <a:srgbClr val="1E7FB8"/>
              </a:buClr>
              <a:buSzPts val="2500"/>
              <a:buFont typeface="Noto Sans Symbols"/>
              <a:buNone/>
            </a:pPr>
            <a:r>
              <a:t/>
            </a:r>
            <a:endParaRPr sz="2500">
              <a:solidFill>
                <a:srgbClr val="000066"/>
              </a:solidFill>
              <a:latin typeface="Calibri"/>
              <a:ea typeface="Calibri"/>
              <a:cs typeface="Calibri"/>
              <a:sym typeface="Calibri"/>
            </a:endParaRPr>
          </a:p>
        </p:txBody>
      </p:sp>
      <p:grpSp>
        <p:nvGrpSpPr>
          <p:cNvPr id="942" name="Google Shape;942;p27"/>
          <p:cNvGrpSpPr/>
          <p:nvPr/>
        </p:nvGrpSpPr>
        <p:grpSpPr>
          <a:xfrm>
            <a:off x="6462651" y="3333871"/>
            <a:ext cx="5472704" cy="3058253"/>
            <a:chOff x="0" y="17602"/>
            <a:chExt cx="5472704" cy="3058253"/>
          </a:xfrm>
        </p:grpSpPr>
        <p:sp>
          <p:nvSpPr>
            <p:cNvPr id="943" name="Google Shape;943;p27"/>
            <p:cNvSpPr/>
            <p:nvPr/>
          </p:nvSpPr>
          <p:spPr>
            <a:xfrm>
              <a:off x="0" y="47823"/>
              <a:ext cx="1368176" cy="5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7"/>
            <p:cNvSpPr txBox="1"/>
            <p:nvPr/>
          </p:nvSpPr>
          <p:spPr>
            <a:xfrm>
              <a:off x="0" y="47823"/>
              <a:ext cx="1368176" cy="574200"/>
            </a:xfrm>
            <a:prstGeom prst="rect">
              <a:avLst/>
            </a:prstGeom>
            <a:noFill/>
            <a:ln>
              <a:noFill/>
            </a:ln>
          </p:spPr>
          <p:txBody>
            <a:bodyPr anchorCtr="0" anchor="ctr" bIns="50800" lIns="142225" spcFirstLastPara="1" rIns="142225" wrap="square" tIns="50800">
              <a:noAutofit/>
            </a:bodyPr>
            <a:lstStyle/>
            <a:p>
              <a:pPr indent="0" lvl="0" marL="0" marR="0" rtl="0" algn="r">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Early</a:t>
              </a:r>
              <a:endParaRPr/>
            </a:p>
          </p:txBody>
        </p:sp>
        <p:sp>
          <p:nvSpPr>
            <p:cNvPr id="945" name="Google Shape;945;p27"/>
            <p:cNvSpPr/>
            <p:nvPr/>
          </p:nvSpPr>
          <p:spPr>
            <a:xfrm>
              <a:off x="1368176" y="17602"/>
              <a:ext cx="273635" cy="574200"/>
            </a:xfrm>
            <a:prstGeom prst="leftBrace">
              <a:avLst>
                <a:gd fmla="val 35000" name="adj1"/>
                <a:gd fmla="val 50000" name="adj2"/>
              </a:avLst>
            </a:prstGeom>
            <a:noFill/>
            <a:ln cap="flat" cmpd="sng" w="12700">
              <a:solidFill>
                <a:srgbClr val="65C4E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7"/>
            <p:cNvSpPr/>
            <p:nvPr/>
          </p:nvSpPr>
          <p:spPr>
            <a:xfrm>
              <a:off x="1749008" y="58572"/>
              <a:ext cx="3721439" cy="574200"/>
            </a:xfrm>
            <a:prstGeom prst="rect">
              <a:avLst/>
            </a:prstGeom>
            <a:solidFill>
              <a:srgbClr val="65C4E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7"/>
            <p:cNvSpPr txBox="1"/>
            <p:nvPr/>
          </p:nvSpPr>
          <p:spPr>
            <a:xfrm>
              <a:off x="1749008" y="58572"/>
              <a:ext cx="3721439" cy="574200"/>
            </a:xfrm>
            <a:prstGeom prst="rect">
              <a:avLst/>
            </a:prstGeom>
            <a:noFill/>
            <a:ln>
              <a:noFill/>
            </a:ln>
          </p:spPr>
          <p:txBody>
            <a:bodyPr anchorCtr="0" anchor="ctr" bIns="76200" lIns="76200" spcFirstLastPara="1" rIns="76200" wrap="square" tIns="76200">
              <a:noAutofit/>
            </a:bodyPr>
            <a:lstStyle/>
            <a:p>
              <a:pPr indent="-228600" lvl="1" marL="2286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Adherence &amp; retention support</a:t>
              </a:r>
              <a:endParaRPr/>
            </a:p>
          </p:txBody>
        </p:sp>
        <p:sp>
          <p:nvSpPr>
            <p:cNvPr id="948" name="Google Shape;948;p27"/>
            <p:cNvSpPr/>
            <p:nvPr/>
          </p:nvSpPr>
          <p:spPr>
            <a:xfrm>
              <a:off x="0" y="767977"/>
              <a:ext cx="1368176" cy="5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7"/>
            <p:cNvSpPr txBox="1"/>
            <p:nvPr/>
          </p:nvSpPr>
          <p:spPr>
            <a:xfrm>
              <a:off x="0" y="767977"/>
              <a:ext cx="1368176" cy="574200"/>
            </a:xfrm>
            <a:prstGeom prst="rect">
              <a:avLst/>
            </a:prstGeom>
            <a:noFill/>
            <a:ln>
              <a:noFill/>
            </a:ln>
          </p:spPr>
          <p:txBody>
            <a:bodyPr anchorCtr="0" anchor="ctr" bIns="50800" lIns="142225" spcFirstLastPara="1" rIns="142225" wrap="square" tIns="50800">
              <a:noAutofit/>
            </a:bodyPr>
            <a:lstStyle/>
            <a:p>
              <a:pPr indent="0" lvl="0" marL="0" marR="0" rtl="0" algn="r">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Advanced</a:t>
              </a:r>
              <a:endParaRPr/>
            </a:p>
          </p:txBody>
        </p:sp>
        <p:sp>
          <p:nvSpPr>
            <p:cNvPr id="950" name="Google Shape;950;p27"/>
            <p:cNvSpPr/>
            <p:nvPr/>
          </p:nvSpPr>
          <p:spPr>
            <a:xfrm>
              <a:off x="1368176" y="696202"/>
              <a:ext cx="273635" cy="717750"/>
            </a:xfrm>
            <a:prstGeom prst="leftBrace">
              <a:avLst>
                <a:gd fmla="val 35000" name="adj1"/>
                <a:gd fmla="val 50000" name="adj2"/>
              </a:avLst>
            </a:prstGeom>
            <a:noFill/>
            <a:ln cap="flat" cmpd="sng" w="12700">
              <a:solidFill>
                <a:srgbClr val="65C4E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7"/>
            <p:cNvSpPr/>
            <p:nvPr/>
          </p:nvSpPr>
          <p:spPr>
            <a:xfrm>
              <a:off x="1751265" y="696202"/>
              <a:ext cx="3721439" cy="717750"/>
            </a:xfrm>
            <a:prstGeom prst="rect">
              <a:avLst/>
            </a:prstGeom>
            <a:solidFill>
              <a:srgbClr val="74D18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7"/>
            <p:cNvSpPr txBox="1"/>
            <p:nvPr/>
          </p:nvSpPr>
          <p:spPr>
            <a:xfrm>
              <a:off x="1751265" y="696202"/>
              <a:ext cx="3721439" cy="717750"/>
            </a:xfrm>
            <a:prstGeom prst="rect">
              <a:avLst/>
            </a:prstGeom>
            <a:noFill/>
            <a:ln>
              <a:noFill/>
            </a:ln>
          </p:spPr>
          <p:txBody>
            <a:bodyPr anchorCtr="0" anchor="ctr" bIns="76200" lIns="76200" spcFirstLastPara="1" rIns="76200" wrap="square" tIns="76200">
              <a:noAutofit/>
            </a:bodyPr>
            <a:lstStyle/>
            <a:p>
              <a:pPr indent="-228600" lvl="1" marL="2286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Minimal clinical package to reduce illness and death</a:t>
              </a:r>
              <a:endParaRPr b="1" i="0" sz="2000" u="none" cap="none" strike="noStrike">
                <a:solidFill>
                  <a:schemeClr val="dk1"/>
                </a:solidFill>
                <a:latin typeface="Calibri"/>
                <a:ea typeface="Calibri"/>
                <a:cs typeface="Calibri"/>
                <a:sym typeface="Calibri"/>
              </a:endParaRPr>
            </a:p>
          </p:txBody>
        </p:sp>
        <p:sp>
          <p:nvSpPr>
            <p:cNvPr id="953" name="Google Shape;953;p27"/>
            <p:cNvSpPr/>
            <p:nvPr/>
          </p:nvSpPr>
          <p:spPr>
            <a:xfrm>
              <a:off x="0" y="1590127"/>
              <a:ext cx="1368176" cy="5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7"/>
            <p:cNvSpPr txBox="1"/>
            <p:nvPr/>
          </p:nvSpPr>
          <p:spPr>
            <a:xfrm>
              <a:off x="0" y="1590127"/>
              <a:ext cx="1368176" cy="574200"/>
            </a:xfrm>
            <a:prstGeom prst="rect">
              <a:avLst/>
            </a:prstGeom>
            <a:noFill/>
            <a:ln>
              <a:noFill/>
            </a:ln>
          </p:spPr>
          <p:txBody>
            <a:bodyPr anchorCtr="0" anchor="ctr" bIns="50800" lIns="142225" spcFirstLastPara="1" rIns="142225" wrap="square" tIns="50800">
              <a:noAutofit/>
            </a:bodyPr>
            <a:lstStyle/>
            <a:p>
              <a:pPr indent="0" lvl="0" marL="0" marR="0" rtl="0" algn="r">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Stable</a:t>
              </a:r>
              <a:endParaRPr/>
            </a:p>
          </p:txBody>
        </p:sp>
        <p:sp>
          <p:nvSpPr>
            <p:cNvPr id="955" name="Google Shape;955;p27"/>
            <p:cNvSpPr/>
            <p:nvPr/>
          </p:nvSpPr>
          <p:spPr>
            <a:xfrm>
              <a:off x="1368176" y="1518352"/>
              <a:ext cx="273635" cy="717750"/>
            </a:xfrm>
            <a:prstGeom prst="leftBrace">
              <a:avLst>
                <a:gd fmla="val 35000" name="adj1"/>
                <a:gd fmla="val 50000" name="adj2"/>
              </a:avLst>
            </a:prstGeom>
            <a:noFill/>
            <a:ln cap="flat" cmpd="sng" w="12700">
              <a:solidFill>
                <a:srgbClr val="65C4E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7"/>
            <p:cNvSpPr/>
            <p:nvPr/>
          </p:nvSpPr>
          <p:spPr>
            <a:xfrm>
              <a:off x="1751265" y="1518352"/>
              <a:ext cx="3721439" cy="717750"/>
            </a:xfrm>
            <a:prstGeom prst="rect">
              <a:avLst/>
            </a:prstGeom>
            <a:solidFill>
              <a:srgbClr val="B2B78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7"/>
            <p:cNvSpPr txBox="1"/>
            <p:nvPr/>
          </p:nvSpPr>
          <p:spPr>
            <a:xfrm>
              <a:off x="1751265" y="1518352"/>
              <a:ext cx="3721439" cy="717750"/>
            </a:xfrm>
            <a:prstGeom prst="rect">
              <a:avLst/>
            </a:prstGeom>
            <a:noFill/>
            <a:ln>
              <a:noFill/>
            </a:ln>
          </p:spPr>
          <p:txBody>
            <a:bodyPr anchorCtr="0" anchor="ctr" bIns="76200" lIns="76200" spcFirstLastPara="1" rIns="76200" wrap="square" tIns="76200">
              <a:noAutofit/>
            </a:bodyPr>
            <a:lstStyle/>
            <a:p>
              <a:pPr indent="-228600" lvl="1" marL="2286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Simplified ART delivery- Differentiated Care Models</a:t>
              </a:r>
              <a:endParaRPr/>
            </a:p>
          </p:txBody>
        </p:sp>
        <p:sp>
          <p:nvSpPr>
            <p:cNvPr id="958" name="Google Shape;958;p27"/>
            <p:cNvSpPr/>
            <p:nvPr/>
          </p:nvSpPr>
          <p:spPr>
            <a:xfrm>
              <a:off x="0" y="2412278"/>
              <a:ext cx="1368176" cy="5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7"/>
            <p:cNvSpPr txBox="1"/>
            <p:nvPr/>
          </p:nvSpPr>
          <p:spPr>
            <a:xfrm>
              <a:off x="0" y="2412278"/>
              <a:ext cx="1368176" cy="574200"/>
            </a:xfrm>
            <a:prstGeom prst="rect">
              <a:avLst/>
            </a:prstGeom>
            <a:noFill/>
            <a:ln>
              <a:noFill/>
            </a:ln>
          </p:spPr>
          <p:txBody>
            <a:bodyPr anchorCtr="0" anchor="ctr" bIns="50800" lIns="142225" spcFirstLastPara="1" rIns="142225" wrap="square" tIns="50800">
              <a:noAutofit/>
            </a:bodyPr>
            <a:lstStyle/>
            <a:p>
              <a:pPr indent="0" lvl="0" marL="0" marR="0" rtl="0" algn="r">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Unstable</a:t>
              </a:r>
              <a:endParaRPr/>
            </a:p>
          </p:txBody>
        </p:sp>
        <p:sp>
          <p:nvSpPr>
            <p:cNvPr id="960" name="Google Shape;960;p27"/>
            <p:cNvSpPr/>
            <p:nvPr/>
          </p:nvSpPr>
          <p:spPr>
            <a:xfrm>
              <a:off x="1368176" y="2340503"/>
              <a:ext cx="273635" cy="717750"/>
            </a:xfrm>
            <a:prstGeom prst="leftBrace">
              <a:avLst>
                <a:gd fmla="val 35000" name="adj1"/>
                <a:gd fmla="val 50000" name="adj2"/>
              </a:avLst>
            </a:prstGeom>
            <a:noFill/>
            <a:ln cap="flat" cmpd="sng" w="12700">
              <a:solidFill>
                <a:srgbClr val="65C4E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7"/>
            <p:cNvSpPr/>
            <p:nvPr/>
          </p:nvSpPr>
          <p:spPr>
            <a:xfrm>
              <a:off x="1751265" y="2358105"/>
              <a:ext cx="3721439" cy="717750"/>
            </a:xfrm>
            <a:prstGeom prst="rect">
              <a:avLst/>
            </a:prstGeom>
            <a:solidFill>
              <a:srgbClr val="9A999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7"/>
            <p:cNvSpPr txBox="1"/>
            <p:nvPr/>
          </p:nvSpPr>
          <p:spPr>
            <a:xfrm>
              <a:off x="1751265" y="2358105"/>
              <a:ext cx="3721439" cy="717750"/>
            </a:xfrm>
            <a:prstGeom prst="rect">
              <a:avLst/>
            </a:prstGeom>
            <a:noFill/>
            <a:ln>
              <a:noFill/>
            </a:ln>
          </p:spPr>
          <p:txBody>
            <a:bodyPr anchorCtr="0" anchor="ctr" bIns="76200" lIns="76200" spcFirstLastPara="1" rIns="76200" wrap="square" tIns="76200">
              <a:noAutofit/>
            </a:bodyPr>
            <a:lstStyle/>
            <a:p>
              <a:pPr indent="-228600" lvl="1" marL="228600" marR="0" rtl="0" algn="l">
                <a:lnSpc>
                  <a:spcPct val="90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Adherence support vs Switching</a:t>
              </a:r>
              <a:endParaRPr/>
            </a:p>
          </p:txBody>
        </p:sp>
      </p:grpSp>
      <p:pic>
        <p:nvPicPr>
          <p:cNvPr descr="about" id="963" name="Google Shape;963;p27"/>
          <p:cNvPicPr preferRelativeResize="0"/>
          <p:nvPr/>
        </p:nvPicPr>
        <p:blipFill rotWithShape="1">
          <a:blip r:embed="rId5">
            <a:alphaModFix/>
          </a:blip>
          <a:srcRect b="0" l="0" r="0" t="0"/>
          <a:stretch/>
        </p:blipFill>
        <p:spPr>
          <a:xfrm>
            <a:off x="107972" y="3539115"/>
            <a:ext cx="6210300" cy="299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224" name="Google Shape;224;p3"/>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25" name="Google Shape;225;p3"/>
          <p:cNvSpPr txBox="1"/>
          <p:nvPr>
            <p:ph type="title"/>
          </p:nvPr>
        </p:nvSpPr>
        <p:spPr>
          <a:xfrm>
            <a:off x="7968343" y="1269210"/>
            <a:ext cx="3820886" cy="1005904"/>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rPr lang="en-US"/>
              <a:t>Progress towards </a:t>
            </a:r>
            <a:br>
              <a:rPr lang="en-US"/>
            </a:br>
            <a:r>
              <a:rPr lang="en-US"/>
              <a:t>90-90-90</a:t>
            </a:r>
            <a:endParaRPr/>
          </a:p>
        </p:txBody>
      </p:sp>
      <p:pic>
        <p:nvPicPr>
          <p:cNvPr id="226" name="Google Shape;226;p3"/>
          <p:cNvPicPr preferRelativeResize="0"/>
          <p:nvPr/>
        </p:nvPicPr>
        <p:blipFill rotWithShape="1">
          <a:blip r:embed="rId3">
            <a:alphaModFix/>
          </a:blip>
          <a:srcRect b="0" l="0" r="0" t="0"/>
          <a:stretch/>
        </p:blipFill>
        <p:spPr>
          <a:xfrm>
            <a:off x="84728" y="96821"/>
            <a:ext cx="7030860" cy="3190666"/>
          </a:xfrm>
          <a:prstGeom prst="rect">
            <a:avLst/>
          </a:prstGeom>
          <a:noFill/>
          <a:ln>
            <a:noFill/>
          </a:ln>
        </p:spPr>
      </p:pic>
      <p:grpSp>
        <p:nvGrpSpPr>
          <p:cNvPr id="227" name="Google Shape;227;p3"/>
          <p:cNvGrpSpPr/>
          <p:nvPr/>
        </p:nvGrpSpPr>
        <p:grpSpPr>
          <a:xfrm>
            <a:off x="7347920" y="3167302"/>
            <a:ext cx="5061732" cy="3322986"/>
            <a:chOff x="198582" y="3411490"/>
            <a:chExt cx="5061732" cy="3322986"/>
          </a:xfrm>
        </p:grpSpPr>
        <p:pic>
          <p:nvPicPr>
            <p:cNvPr id="228" name="Google Shape;228;p3"/>
            <p:cNvPicPr preferRelativeResize="0"/>
            <p:nvPr/>
          </p:nvPicPr>
          <p:blipFill rotWithShape="1">
            <a:blip r:embed="rId4">
              <a:alphaModFix/>
            </a:blip>
            <a:srcRect b="0" l="0" r="0" t="0"/>
            <a:stretch/>
          </p:blipFill>
          <p:spPr>
            <a:xfrm>
              <a:off x="198582" y="3727176"/>
              <a:ext cx="4425245" cy="2853412"/>
            </a:xfrm>
            <a:prstGeom prst="rect">
              <a:avLst/>
            </a:prstGeom>
            <a:noFill/>
            <a:ln>
              <a:noFill/>
            </a:ln>
          </p:spPr>
        </p:pic>
        <p:sp>
          <p:nvSpPr>
            <p:cNvPr id="229" name="Google Shape;229;p3"/>
            <p:cNvSpPr txBox="1"/>
            <p:nvPr/>
          </p:nvSpPr>
          <p:spPr>
            <a:xfrm>
              <a:off x="2096067" y="6580588"/>
              <a:ext cx="3164247"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Source: UNAIDS/WHO estimates 2019</a:t>
              </a:r>
              <a:endParaRPr/>
            </a:p>
          </p:txBody>
        </p:sp>
        <p:sp>
          <p:nvSpPr>
            <p:cNvPr id="230" name="Google Shape;230;p3"/>
            <p:cNvSpPr/>
            <p:nvPr/>
          </p:nvSpPr>
          <p:spPr>
            <a:xfrm>
              <a:off x="932203" y="3411490"/>
              <a:ext cx="330362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WHO European Region, 2019</a:t>
              </a:r>
              <a:endParaRPr/>
            </a:p>
          </p:txBody>
        </p:sp>
      </p:grpSp>
      <p:pic>
        <p:nvPicPr>
          <p:cNvPr id="231" name="Google Shape;231;p3"/>
          <p:cNvPicPr preferRelativeResize="0"/>
          <p:nvPr/>
        </p:nvPicPr>
        <p:blipFill rotWithShape="1">
          <a:blip r:embed="rId5">
            <a:alphaModFix/>
          </a:blip>
          <a:srcRect b="0" l="0" r="0" t="0"/>
          <a:stretch/>
        </p:blipFill>
        <p:spPr>
          <a:xfrm>
            <a:off x="1529050" y="3167302"/>
            <a:ext cx="5457825" cy="3705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
          <p:cNvSpPr txBox="1"/>
          <p:nvPr>
            <p:ph idx="1" type="body"/>
          </p:nvPr>
        </p:nvSpPr>
        <p:spPr>
          <a:xfrm>
            <a:off x="291831" y="1083766"/>
            <a:ext cx="3782827" cy="4237200"/>
          </a:xfrm>
          <a:prstGeom prst="rect">
            <a:avLst/>
          </a:prstGeom>
          <a:noFill/>
          <a:ln>
            <a:noFill/>
          </a:ln>
        </p:spPr>
        <p:txBody>
          <a:bodyPr anchorCtr="0" anchor="t" bIns="0" lIns="18000" spcFirstLastPara="1" rIns="18000" wrap="square" tIns="0">
            <a:noAutofit/>
          </a:bodyPr>
          <a:lstStyle/>
          <a:p>
            <a:pPr indent="0" lvl="0" marL="0" rtl="0" algn="ctr">
              <a:lnSpc>
                <a:spcPct val="110000"/>
              </a:lnSpc>
              <a:spcBef>
                <a:spcPts val="0"/>
              </a:spcBef>
              <a:spcAft>
                <a:spcPts val="0"/>
              </a:spcAft>
              <a:buSzPts val="2240"/>
              <a:buFont typeface="Arial"/>
              <a:buNone/>
            </a:pPr>
            <a:r>
              <a:rPr i="1" lang="en-US" sz="2800"/>
              <a:t>Harmonization of efforts to accelerate access to </a:t>
            </a:r>
            <a:r>
              <a:rPr i="1" lang="en-US" sz="2800" u="sng"/>
              <a:t>simpler</a:t>
            </a:r>
            <a:r>
              <a:rPr i="1" lang="en-US" sz="2800"/>
              <a:t>, </a:t>
            </a:r>
            <a:r>
              <a:rPr i="1" lang="en-US" sz="2800" u="sng"/>
              <a:t>safer</a:t>
            </a:r>
            <a:r>
              <a:rPr i="1" lang="en-US" sz="2800"/>
              <a:t>, more </a:t>
            </a:r>
            <a:r>
              <a:rPr i="1" lang="en-US" sz="2800" u="sng"/>
              <a:t>affordable </a:t>
            </a:r>
            <a:r>
              <a:rPr i="1" lang="en-US" sz="2800"/>
              <a:t>HIV treatment. </a:t>
            </a:r>
            <a:endParaRPr/>
          </a:p>
        </p:txBody>
      </p:sp>
      <p:sp>
        <p:nvSpPr>
          <p:cNvPr id="238" name="Google Shape;238;p4"/>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239" name="Google Shape;239;p4"/>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40" name="Google Shape;240;p4"/>
          <p:cNvSpPr txBox="1"/>
          <p:nvPr>
            <p:ph idx="3" type="body"/>
          </p:nvPr>
        </p:nvSpPr>
        <p:spPr>
          <a:xfrm>
            <a:off x="239268" y="3713552"/>
            <a:ext cx="4253705" cy="2596703"/>
          </a:xfrm>
          <a:prstGeom prst="rect">
            <a:avLst/>
          </a:prstGeom>
          <a:noFill/>
          <a:ln>
            <a:noFill/>
          </a:ln>
        </p:spPr>
        <p:txBody>
          <a:bodyPr anchorCtr="0" anchor="t" bIns="0" lIns="18000" spcFirstLastPara="1" rIns="18000" wrap="square" tIns="0">
            <a:noAutofit/>
          </a:bodyPr>
          <a:lstStyle/>
          <a:p>
            <a:pPr indent="-285750" lvl="0" marL="285750" rtl="0" algn="just">
              <a:lnSpc>
                <a:spcPct val="120000"/>
              </a:lnSpc>
              <a:spcBef>
                <a:spcPts val="0"/>
              </a:spcBef>
              <a:spcAft>
                <a:spcPts val="0"/>
              </a:spcAft>
              <a:buSzPts val="960"/>
              <a:buFont typeface="Arial"/>
              <a:buChar char="•"/>
            </a:pPr>
            <a:r>
              <a:rPr lang="en-US" sz="1200"/>
              <a:t>HIV treatment must be:</a:t>
            </a:r>
            <a:endParaRPr/>
          </a:p>
          <a:p>
            <a:pPr indent="-285750" lvl="1" marL="752475" rtl="0" algn="just">
              <a:lnSpc>
                <a:spcPct val="120000"/>
              </a:lnSpc>
              <a:spcBef>
                <a:spcPts val="0"/>
              </a:spcBef>
              <a:spcAft>
                <a:spcPts val="0"/>
              </a:spcAft>
              <a:buSzPts val="1200"/>
              <a:buChar char="•"/>
            </a:pPr>
            <a:r>
              <a:rPr lang="en-US" sz="1200"/>
              <a:t>effective, safe, well-tolerated and affordable. </a:t>
            </a:r>
            <a:endParaRPr/>
          </a:p>
          <a:p>
            <a:pPr indent="-285750" lvl="1" marL="752475" rtl="0" algn="just">
              <a:lnSpc>
                <a:spcPct val="120000"/>
              </a:lnSpc>
              <a:spcBef>
                <a:spcPts val="0"/>
              </a:spcBef>
              <a:spcAft>
                <a:spcPts val="0"/>
              </a:spcAft>
              <a:buSzPts val="1200"/>
              <a:buChar char="•"/>
            </a:pPr>
            <a:r>
              <a:rPr lang="en-US" sz="1200"/>
              <a:t>easy-to-use for women of childbearing age, children, key populations, people with TB &amp; other co-infections – groups of significant proportion of PLHIV.</a:t>
            </a:r>
            <a:endParaRPr/>
          </a:p>
          <a:p>
            <a:pPr indent="-171450" lvl="0" marL="171450" rtl="0" algn="just">
              <a:lnSpc>
                <a:spcPct val="120000"/>
              </a:lnSpc>
              <a:spcBef>
                <a:spcPts val="0"/>
              </a:spcBef>
              <a:spcAft>
                <a:spcPts val="0"/>
              </a:spcAft>
              <a:buSzPts val="960"/>
              <a:buFont typeface="Arial"/>
              <a:buChar char="•"/>
            </a:pPr>
            <a:r>
              <a:rPr lang="en-US" sz="1200"/>
              <a:t>Systematic </a:t>
            </a:r>
            <a:r>
              <a:rPr b="1" lang="en-US" sz="1200"/>
              <a:t>use of </a:t>
            </a:r>
            <a:r>
              <a:rPr b="1" lang="en-US" sz="1200" u="sng"/>
              <a:t>more potent</a:t>
            </a:r>
            <a:r>
              <a:rPr b="1" lang="en-US" sz="1200"/>
              <a:t> and </a:t>
            </a:r>
            <a:r>
              <a:rPr b="1" lang="en-US" sz="1200" u="sng"/>
              <a:t>lower-cost drugs </a:t>
            </a:r>
            <a:r>
              <a:rPr b="1" lang="en-US" sz="1200"/>
              <a:t>that meet these conditions enable countries to extend lifesaving treatment to a greater number of PLHIV</a:t>
            </a:r>
            <a:r>
              <a:rPr lang="en-US" sz="1200"/>
              <a:t> =&gt; saved funds to be used to cover the needs of all PLHIV.</a:t>
            </a:r>
            <a:endParaRPr/>
          </a:p>
        </p:txBody>
      </p:sp>
      <p:sp>
        <p:nvSpPr>
          <p:cNvPr id="241" name="Google Shape;241;p4"/>
          <p:cNvSpPr txBox="1"/>
          <p:nvPr>
            <p:ph type="title"/>
          </p:nvPr>
        </p:nvSpPr>
        <p:spPr>
          <a:xfrm>
            <a:off x="291831" y="116656"/>
            <a:ext cx="4413014"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rPr lang="en-US"/>
              <a:t>ART optimization</a:t>
            </a:r>
            <a:endParaRPr/>
          </a:p>
        </p:txBody>
      </p:sp>
      <p:pic>
        <p:nvPicPr>
          <p:cNvPr descr="Activists urge govt to resolve HIV drugs shortage amid COVID-19 pandemic -  National - The Jakarta Post" id="242" name="Google Shape;242;p4"/>
          <p:cNvPicPr preferRelativeResize="0"/>
          <p:nvPr/>
        </p:nvPicPr>
        <p:blipFill rotWithShape="1">
          <a:blip r:embed="rId3">
            <a:alphaModFix/>
          </a:blip>
          <a:srcRect b="0" l="0" r="0" t="0"/>
          <a:stretch/>
        </p:blipFill>
        <p:spPr>
          <a:xfrm>
            <a:off x="4492973" y="459758"/>
            <a:ext cx="2341142" cy="1311039"/>
          </a:xfrm>
          <a:prstGeom prst="rect">
            <a:avLst/>
          </a:prstGeom>
          <a:noFill/>
          <a:ln>
            <a:noFill/>
          </a:ln>
        </p:spPr>
      </p:pic>
      <p:sp>
        <p:nvSpPr>
          <p:cNvPr id="243" name="Google Shape;243;p4"/>
          <p:cNvSpPr txBox="1"/>
          <p:nvPr/>
        </p:nvSpPr>
        <p:spPr>
          <a:xfrm>
            <a:off x="7319292" y="1313234"/>
            <a:ext cx="4490086" cy="5447354"/>
          </a:xfrm>
          <a:prstGeom prst="rect">
            <a:avLst/>
          </a:prstGeom>
          <a:noFill/>
          <a:ln>
            <a:noFill/>
          </a:ln>
        </p:spPr>
        <p:txBody>
          <a:bodyPr anchorCtr="0" anchor="t" bIns="0" lIns="18000" spcFirstLastPara="1" rIns="18000" wrap="square" tIns="0">
            <a:noAutofit/>
          </a:bodyPr>
          <a:lstStyle/>
          <a:p>
            <a:pPr indent="-285750" lvl="0" marL="285750" marR="0" rtl="0" algn="l">
              <a:lnSpc>
                <a:spcPct val="110000"/>
              </a:lnSpc>
              <a:spcBef>
                <a:spcPts val="0"/>
              </a:spcBef>
              <a:spcAft>
                <a:spcPts val="0"/>
              </a:spcAft>
              <a:buClr>
                <a:schemeClr val="dk1"/>
              </a:buClr>
              <a:buSzPts val="1440"/>
              <a:buFont typeface="Arial"/>
              <a:buChar char="•"/>
            </a:pPr>
            <a:r>
              <a:rPr b="1" lang="en-US" sz="1800">
                <a:solidFill>
                  <a:schemeClr val="dk1"/>
                </a:solidFill>
                <a:latin typeface="Arial"/>
                <a:ea typeface="Arial"/>
                <a:cs typeface="Arial"/>
                <a:sym typeface="Arial"/>
              </a:rPr>
              <a:t>clinical purpose </a:t>
            </a:r>
            <a:r>
              <a:rPr b="0" lang="en-US" sz="1800">
                <a:solidFill>
                  <a:schemeClr val="dk1"/>
                </a:solidFill>
                <a:latin typeface="Arial"/>
                <a:ea typeface="Arial"/>
                <a:cs typeface="Arial"/>
                <a:sym typeface="Arial"/>
              </a:rPr>
              <a:t>/ </a:t>
            </a:r>
            <a:r>
              <a:rPr b="1" lang="en-US" sz="1800">
                <a:solidFill>
                  <a:schemeClr val="dk1"/>
                </a:solidFill>
                <a:latin typeface="Arial"/>
                <a:ea typeface="Arial"/>
                <a:cs typeface="Arial"/>
                <a:sym typeface="Arial"/>
              </a:rPr>
              <a:t>individual approach </a:t>
            </a:r>
            <a:r>
              <a:rPr b="0" lang="en-US" sz="1800">
                <a:solidFill>
                  <a:schemeClr val="dk1"/>
                </a:solidFill>
                <a:latin typeface="Arial"/>
                <a:ea typeface="Arial"/>
                <a:cs typeface="Arial"/>
                <a:sym typeface="Arial"/>
              </a:rPr>
              <a:t>– improve treatment outcomes for patients (FDC for better adherence, rational ARV regimen switching, ART monitoring VL, CD4, HIV DR)</a:t>
            </a:r>
            <a:endParaRPr/>
          </a:p>
          <a:p>
            <a:pPr indent="-285750" lvl="0" marL="285750" marR="0" rtl="0" algn="l">
              <a:lnSpc>
                <a:spcPct val="110000"/>
              </a:lnSpc>
              <a:spcBef>
                <a:spcPts val="1600"/>
              </a:spcBef>
              <a:spcAft>
                <a:spcPts val="0"/>
              </a:spcAft>
              <a:buClr>
                <a:schemeClr val="dk1"/>
              </a:buClr>
              <a:buSzPts val="1440"/>
              <a:buFont typeface="Arial"/>
              <a:buChar char="•"/>
            </a:pPr>
            <a:r>
              <a:rPr b="1" lang="en-US" sz="1800">
                <a:solidFill>
                  <a:schemeClr val="dk1"/>
                </a:solidFill>
                <a:latin typeface="Arial"/>
                <a:ea typeface="Arial"/>
                <a:cs typeface="Arial"/>
                <a:sym typeface="Arial"/>
              </a:rPr>
              <a:t>public health approach </a:t>
            </a:r>
            <a:r>
              <a:rPr b="0" lang="en-US" sz="1800">
                <a:solidFill>
                  <a:schemeClr val="dk1"/>
                </a:solidFill>
                <a:latin typeface="Arial"/>
                <a:ea typeface="Arial"/>
                <a:cs typeface="Arial"/>
                <a:sym typeface="Arial"/>
              </a:rPr>
              <a:t>- optimize cost and quality of national ART programmes</a:t>
            </a:r>
            <a:endParaRPr b="0" sz="1800">
              <a:solidFill>
                <a:schemeClr val="dk1"/>
              </a:solidFill>
              <a:latin typeface="Arial"/>
              <a:ea typeface="Arial"/>
              <a:cs typeface="Arial"/>
              <a:sym typeface="Arial"/>
            </a:endParaRPr>
          </a:p>
          <a:p>
            <a:pPr indent="-285750" lvl="1" marL="752475" marR="0" rtl="0" algn="l">
              <a:lnSpc>
                <a:spcPct val="110000"/>
              </a:lnSpc>
              <a:spcBef>
                <a:spcPts val="11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Optimal national choice: fewer # of regimens, harmonized ARVs used in 1</a:t>
            </a:r>
            <a:r>
              <a:rPr b="0" baseline="30000" i="0" lang="en-US" sz="1500" u="none" cap="none" strike="noStrike">
                <a:solidFill>
                  <a:schemeClr val="dk1"/>
                </a:solidFill>
                <a:latin typeface="Arial"/>
                <a:ea typeface="Arial"/>
                <a:cs typeface="Arial"/>
                <a:sym typeface="Arial"/>
              </a:rPr>
              <a:t>st</a:t>
            </a:r>
            <a:r>
              <a:rPr b="0" i="0" lang="en-US" sz="1500" u="none" cap="none" strike="noStrike">
                <a:solidFill>
                  <a:schemeClr val="dk1"/>
                </a:solidFill>
                <a:latin typeface="Arial"/>
                <a:ea typeface="Arial"/>
                <a:cs typeface="Arial"/>
                <a:sym typeface="Arial"/>
              </a:rPr>
              <a:t>, 2</a:t>
            </a:r>
            <a:r>
              <a:rPr b="0" baseline="30000" i="0" lang="en-US" sz="1500" u="none" cap="none" strike="noStrike">
                <a:solidFill>
                  <a:schemeClr val="dk1"/>
                </a:solidFill>
                <a:latin typeface="Arial"/>
                <a:ea typeface="Arial"/>
                <a:cs typeface="Arial"/>
                <a:sym typeface="Arial"/>
              </a:rPr>
              <a:t>nd</a:t>
            </a:r>
            <a:r>
              <a:rPr b="0" i="0" lang="en-US" sz="1500" u="none" cap="none" strike="noStrike">
                <a:solidFill>
                  <a:schemeClr val="dk1"/>
                </a:solidFill>
                <a:latin typeface="Arial"/>
                <a:ea typeface="Arial"/>
                <a:cs typeface="Arial"/>
                <a:sym typeface="Arial"/>
              </a:rPr>
              <a:t>, 3</a:t>
            </a:r>
            <a:r>
              <a:rPr b="0" baseline="30000" i="0" lang="en-US" sz="1500" u="none" cap="none" strike="noStrike">
                <a:solidFill>
                  <a:schemeClr val="dk1"/>
                </a:solidFill>
                <a:latin typeface="Arial"/>
                <a:ea typeface="Arial"/>
                <a:cs typeface="Arial"/>
                <a:sym typeface="Arial"/>
              </a:rPr>
              <a:t>rd</a:t>
            </a:r>
            <a:r>
              <a:rPr b="0" i="0" lang="en-US" sz="1500" u="none" cap="none" strike="noStrike">
                <a:solidFill>
                  <a:schemeClr val="dk1"/>
                </a:solidFill>
                <a:latin typeface="Arial"/>
                <a:ea typeface="Arial"/>
                <a:cs typeface="Arial"/>
                <a:sym typeface="Arial"/>
              </a:rPr>
              <a:t> line, use of FDC to prevent non-adherence consequences; adjust procurements of ARVs used as preferred, alternative and special situations; use prequalified ARVs and generics</a:t>
            </a:r>
            <a:endParaRPr/>
          </a:p>
          <a:p>
            <a:pPr indent="-285750" lvl="1" marL="752475" marR="0" rtl="0" algn="l">
              <a:lnSpc>
                <a:spcPct val="110000"/>
              </a:lnSpc>
              <a:spcBef>
                <a:spcPts val="11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Optimize procurements - mechanisms to decrease prices for ARVs</a:t>
            </a:r>
            <a:endParaRPr/>
          </a:p>
          <a:p>
            <a:pPr indent="-171450" lvl="1" marL="752475" marR="0" rtl="0" algn="l">
              <a:lnSpc>
                <a:spcPct val="110000"/>
              </a:lnSpc>
              <a:spcBef>
                <a:spcPts val="11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94310" lvl="0" marL="285750" marR="0" rtl="0" algn="l">
              <a:lnSpc>
                <a:spcPct val="110000"/>
              </a:lnSpc>
              <a:spcBef>
                <a:spcPts val="1600"/>
              </a:spcBef>
              <a:spcAft>
                <a:spcPts val="0"/>
              </a:spcAft>
              <a:buClr>
                <a:schemeClr val="dk1"/>
              </a:buClr>
              <a:buSzPts val="1440"/>
              <a:buFont typeface="Arial"/>
              <a:buNone/>
            </a:pPr>
            <a:r>
              <a:t/>
            </a:r>
            <a:endParaRPr b="0" sz="1800">
              <a:solidFill>
                <a:schemeClr val="dk1"/>
              </a:solidFill>
              <a:latin typeface="Arial"/>
              <a:ea typeface="Arial"/>
              <a:cs typeface="Arial"/>
              <a:sym typeface="Arial"/>
            </a:endParaRPr>
          </a:p>
        </p:txBody>
      </p:sp>
      <p:pic>
        <p:nvPicPr>
          <p:cNvPr descr="The Professional License Defense Firm of Texas: March 2013" id="244" name="Google Shape;244;p4"/>
          <p:cNvPicPr preferRelativeResize="0"/>
          <p:nvPr/>
        </p:nvPicPr>
        <p:blipFill rotWithShape="1">
          <a:blip r:embed="rId4">
            <a:alphaModFix/>
          </a:blip>
          <a:srcRect b="0" l="0" r="0" t="0"/>
          <a:stretch/>
        </p:blipFill>
        <p:spPr>
          <a:xfrm>
            <a:off x="4245151" y="2403168"/>
            <a:ext cx="2838450" cy="1609725"/>
          </a:xfrm>
          <a:prstGeom prst="rect">
            <a:avLst/>
          </a:prstGeom>
          <a:noFill/>
          <a:ln>
            <a:noFill/>
          </a:ln>
        </p:spPr>
      </p:pic>
      <p:pic>
        <p:nvPicPr>
          <p:cNvPr id="245" name="Google Shape;245;p4"/>
          <p:cNvPicPr preferRelativeResize="0"/>
          <p:nvPr/>
        </p:nvPicPr>
        <p:blipFill rotWithShape="1">
          <a:blip r:embed="rId5">
            <a:alphaModFix/>
          </a:blip>
          <a:srcRect b="0" l="0" r="0" t="0"/>
          <a:stretch/>
        </p:blipFill>
        <p:spPr>
          <a:xfrm>
            <a:off x="4605098" y="4956533"/>
            <a:ext cx="2838450" cy="13537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D:\WHO Files\2017 files\Transition to DTG\Slide ART durability.gif" id="250" name="Google Shape;250;p5"/>
          <p:cNvPicPr preferRelativeResize="0"/>
          <p:nvPr/>
        </p:nvPicPr>
        <p:blipFill rotWithShape="1">
          <a:blip r:embed="rId3">
            <a:alphaModFix/>
          </a:blip>
          <a:srcRect b="0" l="0" r="0" t="0"/>
          <a:stretch/>
        </p:blipFill>
        <p:spPr>
          <a:xfrm>
            <a:off x="5178583" y="1031709"/>
            <a:ext cx="5105595" cy="5169360"/>
          </a:xfrm>
          <a:prstGeom prst="rect">
            <a:avLst/>
          </a:prstGeom>
          <a:noFill/>
          <a:ln>
            <a:noFill/>
          </a:ln>
        </p:spPr>
      </p:pic>
      <p:graphicFrame>
        <p:nvGraphicFramePr>
          <p:cNvPr id="251" name="Google Shape;251;p5"/>
          <p:cNvGraphicFramePr/>
          <p:nvPr/>
        </p:nvGraphicFramePr>
        <p:xfrm>
          <a:off x="676663" y="761543"/>
          <a:ext cx="3000000" cy="3000000"/>
        </p:xfrm>
        <a:graphic>
          <a:graphicData uri="http://schemas.openxmlformats.org/drawingml/2006/table">
            <a:tbl>
              <a:tblPr bandRow="1" firstRow="1">
                <a:noFill/>
                <a:tableStyleId>{8A2661D7-8EBD-46A5-ADF7-B4BB6563F937}</a:tableStyleId>
              </a:tblPr>
              <a:tblGrid>
                <a:gridCol w="4101225"/>
              </a:tblGrid>
              <a:tr h="759875">
                <a:tc>
                  <a:txBody>
                    <a:bodyPr/>
                    <a:lstStyle/>
                    <a:p>
                      <a:pPr indent="0" lvl="0" marL="0" marR="0" rtl="0" algn="ctr">
                        <a:lnSpc>
                          <a:spcPct val="100000"/>
                        </a:lnSpc>
                        <a:spcBef>
                          <a:spcPts val="0"/>
                        </a:spcBef>
                        <a:spcAft>
                          <a:spcPts val="0"/>
                        </a:spcAft>
                        <a:buClr>
                          <a:schemeClr val="dk1"/>
                        </a:buClr>
                        <a:buSzPts val="2400"/>
                        <a:buFont typeface="Arial"/>
                        <a:buNone/>
                      </a:pPr>
                      <a:r>
                        <a:rPr lang="en-US" sz="2400" u="none" cap="none" strike="noStrike"/>
                        <a:t>ARV Drug Optimization: Key Principles </a:t>
                      </a:r>
                      <a:endParaRPr/>
                    </a:p>
                  </a:txBody>
                  <a:tcPr marT="45725" marB="45725" marR="91450" marL="91450" anchor="ctr"/>
                </a:tc>
              </a:tr>
              <a:tr h="488875">
                <a:tc>
                  <a:txBody>
                    <a:bodyPr/>
                    <a:lstStyle/>
                    <a:p>
                      <a:pPr indent="-457200" lvl="0" marL="457200" marR="0" rtl="0" algn="l">
                        <a:lnSpc>
                          <a:spcPct val="100000"/>
                        </a:lnSpc>
                        <a:spcBef>
                          <a:spcPts val="0"/>
                        </a:spcBef>
                        <a:spcAft>
                          <a:spcPts val="0"/>
                        </a:spcAft>
                        <a:buClr>
                          <a:schemeClr val="dk1"/>
                        </a:buClr>
                        <a:buSzPts val="2400"/>
                        <a:buFont typeface="Noto Sans Symbols"/>
                        <a:buChar char="✔"/>
                      </a:pPr>
                      <a:r>
                        <a:rPr lang="en-US" sz="2400" u="none" cap="none" strike="noStrike"/>
                        <a:t>Reduce toxicity</a:t>
                      </a:r>
                      <a:endParaRPr/>
                    </a:p>
                  </a:txBody>
                  <a:tcPr marT="45725" marB="45725" marR="91450" marL="91450"/>
                </a:tc>
              </a:tr>
              <a:tr h="948625">
                <a:tc>
                  <a:txBody>
                    <a:bodyPr/>
                    <a:lstStyle/>
                    <a:p>
                      <a:pPr indent="-457200" lvl="0" marL="457200" marR="0" rtl="0" algn="l">
                        <a:lnSpc>
                          <a:spcPct val="100000"/>
                        </a:lnSpc>
                        <a:spcBef>
                          <a:spcPts val="0"/>
                        </a:spcBef>
                        <a:spcAft>
                          <a:spcPts val="0"/>
                        </a:spcAft>
                        <a:buClr>
                          <a:schemeClr val="dk1"/>
                        </a:buClr>
                        <a:buSzPts val="2400"/>
                        <a:buFont typeface="Noto Sans Symbols"/>
                        <a:buChar char="✔"/>
                      </a:pPr>
                      <a:r>
                        <a:rPr lang="en-US" sz="2400" u="none" cap="none" strike="noStrike"/>
                        <a:t>Improve palatability/pill burden</a:t>
                      </a:r>
                      <a:endParaRPr/>
                    </a:p>
                  </a:txBody>
                  <a:tcPr marT="45725" marB="45725" marR="91450" marL="91450"/>
                </a:tc>
              </a:tr>
              <a:tr h="769875">
                <a:tc>
                  <a:txBody>
                    <a:bodyPr/>
                    <a:lstStyle/>
                    <a:p>
                      <a:pPr indent="-457200" lvl="0" marL="457200" marR="0" rtl="0" algn="l">
                        <a:lnSpc>
                          <a:spcPct val="100000"/>
                        </a:lnSpc>
                        <a:spcBef>
                          <a:spcPts val="0"/>
                        </a:spcBef>
                        <a:spcAft>
                          <a:spcPts val="0"/>
                        </a:spcAft>
                        <a:buClr>
                          <a:schemeClr val="dk1"/>
                        </a:buClr>
                        <a:buSzPts val="2400"/>
                        <a:buFont typeface="Noto Sans Symbols"/>
                        <a:buChar char="✔"/>
                      </a:pPr>
                      <a:r>
                        <a:rPr lang="en-US" sz="2400" u="none" cap="none" strike="noStrike"/>
                        <a:t>Increase resistance barrier</a:t>
                      </a:r>
                      <a:endParaRPr sz="2400" u="none" cap="none" strike="noStrike"/>
                    </a:p>
                  </a:txBody>
                  <a:tcPr marT="45725" marB="45725" marR="91450" marL="91450"/>
                </a:tc>
              </a:tr>
              <a:tr h="508875">
                <a:tc>
                  <a:txBody>
                    <a:bodyPr/>
                    <a:lstStyle/>
                    <a:p>
                      <a:pPr indent="-457200" lvl="0" marL="457200" marR="0" rtl="0" algn="l">
                        <a:lnSpc>
                          <a:spcPct val="100000"/>
                        </a:lnSpc>
                        <a:spcBef>
                          <a:spcPts val="0"/>
                        </a:spcBef>
                        <a:spcAft>
                          <a:spcPts val="0"/>
                        </a:spcAft>
                        <a:buClr>
                          <a:schemeClr val="dk1"/>
                        </a:buClr>
                        <a:buSzPts val="2400"/>
                        <a:buFont typeface="Noto Sans Symbols"/>
                        <a:buChar char="✔"/>
                      </a:pPr>
                      <a:r>
                        <a:rPr lang="en-US" sz="2400" u="none" cap="none" strike="noStrike"/>
                        <a:t>Reduce drug interactions</a:t>
                      </a:r>
                      <a:endParaRPr b="0" sz="2400" u="none" cap="none" strike="noStrike"/>
                    </a:p>
                  </a:txBody>
                  <a:tcPr marT="45725" marB="45725" marR="91450" marL="91450"/>
                </a:tc>
              </a:tr>
              <a:tr h="1568550">
                <a:tc>
                  <a:txBody>
                    <a:bodyPr/>
                    <a:lstStyle/>
                    <a:p>
                      <a:pPr indent="-457200" lvl="0" marL="457200" marR="0" rtl="0" algn="l">
                        <a:lnSpc>
                          <a:spcPct val="100000"/>
                        </a:lnSpc>
                        <a:spcBef>
                          <a:spcPts val="0"/>
                        </a:spcBef>
                        <a:spcAft>
                          <a:spcPts val="0"/>
                        </a:spcAft>
                        <a:buClr>
                          <a:schemeClr val="dk1"/>
                        </a:buClr>
                        <a:buSzPts val="2400"/>
                        <a:buFont typeface="Noto Sans Symbols"/>
                        <a:buChar char="✔"/>
                      </a:pPr>
                      <a:r>
                        <a:rPr lang="en-US" sz="2400" u="none" cap="none" strike="noStrike"/>
                        <a:t>Safe use across different age groups and populations (“Harmonization”)</a:t>
                      </a:r>
                      <a:endParaRPr/>
                    </a:p>
                  </a:txBody>
                  <a:tcPr marT="45725" marB="45725" marR="91450" marL="91450"/>
                </a:tc>
              </a:tr>
              <a:tr h="625325">
                <a:tc>
                  <a:txBody>
                    <a:bodyPr/>
                    <a:lstStyle/>
                    <a:p>
                      <a:pPr indent="-457200" lvl="0" marL="457200" marR="0" rtl="0" algn="l">
                        <a:lnSpc>
                          <a:spcPct val="100000"/>
                        </a:lnSpc>
                        <a:spcBef>
                          <a:spcPts val="0"/>
                        </a:spcBef>
                        <a:spcAft>
                          <a:spcPts val="0"/>
                        </a:spcAft>
                        <a:buClr>
                          <a:schemeClr val="dk1"/>
                        </a:buClr>
                        <a:buSzPts val="2400"/>
                        <a:buFont typeface="Noto Sans Symbols"/>
                        <a:buChar char="✔"/>
                      </a:pPr>
                      <a:r>
                        <a:rPr lang="en-US" sz="2400" u="none" cap="none" strike="noStrike"/>
                        <a:t>Reduce cost</a:t>
                      </a:r>
                      <a:endParaRPr/>
                    </a:p>
                  </a:txBody>
                  <a:tcPr marT="45725" marB="45725" marR="91450" marL="91450"/>
                </a:tc>
              </a:tr>
            </a:tbl>
          </a:graphicData>
        </a:graphic>
      </p:graphicFrame>
      <p:sp>
        <p:nvSpPr>
          <p:cNvPr id="252" name="Google Shape;252;p5"/>
          <p:cNvSpPr txBox="1"/>
          <p:nvPr/>
        </p:nvSpPr>
        <p:spPr>
          <a:xfrm>
            <a:off x="9120336" y="6201071"/>
            <a:ext cx="14134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Gallant, 2002</a:t>
            </a:r>
            <a:endParaRPr sz="1400">
              <a:solidFill>
                <a:schemeClr val="dk1"/>
              </a:solidFill>
              <a:latin typeface="Arial"/>
              <a:ea typeface="Arial"/>
              <a:cs typeface="Arial"/>
              <a:sym typeface="Arial"/>
            </a:endParaRPr>
          </a:p>
        </p:txBody>
      </p:sp>
      <p:pic>
        <p:nvPicPr>
          <p:cNvPr id="253" name="Google Shape;253;p5"/>
          <p:cNvPicPr preferRelativeResize="0"/>
          <p:nvPr/>
        </p:nvPicPr>
        <p:blipFill rotWithShape="1">
          <a:blip r:embed="rId4">
            <a:alphaModFix/>
          </a:blip>
          <a:srcRect b="0" l="0" r="0" t="0"/>
          <a:stretch/>
        </p:blipFill>
        <p:spPr>
          <a:xfrm>
            <a:off x="10284178" y="2730640"/>
            <a:ext cx="1841708" cy="1847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
          <p:cNvSpPr txBox="1"/>
          <p:nvPr>
            <p:ph idx="4294967295" type="ctrTitle"/>
          </p:nvPr>
        </p:nvSpPr>
        <p:spPr>
          <a:xfrm>
            <a:off x="1207276" y="259941"/>
            <a:ext cx="8869141" cy="439171"/>
          </a:xfrm>
          <a:prstGeom prst="rect">
            <a:avLst/>
          </a:prstGeom>
          <a:noFill/>
          <a:ln>
            <a:noFill/>
          </a:ln>
        </p:spPr>
        <p:txBody>
          <a:bodyPr anchorCtr="0" anchor="b" bIns="45700" lIns="91400" spcFirstLastPara="1" rIns="91400" wrap="square" tIns="45700">
            <a:normAutofit/>
          </a:bodyPr>
          <a:lstStyle/>
          <a:p>
            <a:pPr indent="0" lvl="0" marL="0" marR="0" rtl="0" algn="l">
              <a:lnSpc>
                <a:spcPct val="90000"/>
              </a:lnSpc>
              <a:spcBef>
                <a:spcPts val="0"/>
              </a:spcBef>
              <a:spcAft>
                <a:spcPts val="0"/>
              </a:spcAft>
              <a:buClr>
                <a:schemeClr val="dk2"/>
              </a:buClr>
              <a:buSzPts val="2520"/>
              <a:buFont typeface="Arial"/>
              <a:buNone/>
            </a:pPr>
            <a:r>
              <a:rPr b="1" i="0" lang="en-US" sz="2520" u="none" cap="none" strike="noStrike">
                <a:solidFill>
                  <a:schemeClr val="dk2"/>
                </a:solidFill>
                <a:latin typeface="Arial"/>
                <a:ea typeface="Arial"/>
                <a:cs typeface="Arial"/>
                <a:sym typeface="Arial"/>
              </a:rPr>
              <a:t>Major Areas for ARV Optimization in HIV Therapy</a:t>
            </a:r>
            <a:endParaRPr/>
          </a:p>
        </p:txBody>
      </p:sp>
      <p:graphicFrame>
        <p:nvGraphicFramePr>
          <p:cNvPr id="259" name="Google Shape;259;p6"/>
          <p:cNvGraphicFramePr/>
          <p:nvPr/>
        </p:nvGraphicFramePr>
        <p:xfrm>
          <a:off x="621792" y="908720"/>
          <a:ext cx="3000000" cy="3000000"/>
        </p:xfrm>
        <a:graphic>
          <a:graphicData uri="http://schemas.openxmlformats.org/drawingml/2006/table">
            <a:tbl>
              <a:tblPr>
                <a:noFill/>
                <a:tableStyleId>{B4053881-EFE1-41EA-B445-0CC1B075E6D4}</a:tableStyleId>
              </a:tblPr>
              <a:tblGrid>
                <a:gridCol w="3516000"/>
                <a:gridCol w="1853900"/>
                <a:gridCol w="1789950"/>
                <a:gridCol w="1785125"/>
                <a:gridCol w="1534050"/>
              </a:tblGrid>
              <a:tr h="935950">
                <a:tc>
                  <a:txBody>
                    <a:bodyPr/>
                    <a:lstStyle/>
                    <a:p>
                      <a:pPr indent="0" lvl="0" marL="0" marR="0" rtl="0" algn="ctr">
                        <a:lnSpc>
                          <a:spcPct val="100000"/>
                        </a:lnSpc>
                        <a:spcBef>
                          <a:spcPts val="0"/>
                        </a:spcBef>
                        <a:spcAft>
                          <a:spcPts val="0"/>
                        </a:spcAft>
                        <a:buClr>
                          <a:schemeClr val="dk1"/>
                        </a:buClr>
                        <a:buSzPts val="2000"/>
                        <a:buFont typeface="Arial Narrow"/>
                        <a:buNone/>
                      </a:pPr>
                      <a:r>
                        <a:rPr b="1" i="0" lang="en-US" sz="2000" u="none" cap="none" strike="noStrike">
                          <a:solidFill>
                            <a:schemeClr val="dk1"/>
                          </a:solidFill>
                          <a:latin typeface="Arial Narrow"/>
                          <a:ea typeface="Arial Narrow"/>
                          <a:cs typeface="Arial Narrow"/>
                          <a:sym typeface="Arial Narrow"/>
                        </a:rPr>
                        <a:t>Major Areas for  ARV Optimization</a:t>
                      </a:r>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b="1" i="0" lang="en-US" sz="1800" u="none" cap="none" strike="noStrike">
                          <a:solidFill>
                            <a:schemeClr val="dk1"/>
                          </a:solidFill>
                          <a:latin typeface="Arial Narrow"/>
                          <a:ea typeface="Arial Narrow"/>
                          <a:cs typeface="Arial Narrow"/>
                          <a:sym typeface="Arial Narrow"/>
                        </a:rPr>
                        <a:t>efficacy and safety</a:t>
                      </a:r>
                      <a:endParaRPr b="1" i="0" sz="1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b="1" i="0" lang="en-US" sz="1800" u="none" cap="none" strike="noStrike">
                          <a:solidFill>
                            <a:schemeClr val="dk1"/>
                          </a:solidFill>
                          <a:latin typeface="Arial Narrow"/>
                          <a:ea typeface="Arial Narrow"/>
                          <a:cs typeface="Arial Narrow"/>
                          <a:sym typeface="Arial Narrow"/>
                        </a:rPr>
                        <a:t>simplification</a:t>
                      </a:r>
                      <a:endParaRPr b="1" i="0" sz="1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b="1" i="0" lang="en-US" sz="1800" u="none" cap="none" strike="noStrike">
                          <a:solidFill>
                            <a:schemeClr val="dk1"/>
                          </a:solidFill>
                          <a:latin typeface="Arial Narrow"/>
                          <a:ea typeface="Arial Narrow"/>
                          <a:cs typeface="Arial Narrow"/>
                          <a:sym typeface="Arial Narrow"/>
                        </a:rPr>
                        <a:t> harmonization</a:t>
                      </a:r>
                      <a:endParaRPr b="1" i="0" sz="1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b="1" i="0" lang="en-US" sz="1800" u="none" cap="none" strike="noStrike">
                          <a:solidFill>
                            <a:schemeClr val="dk1"/>
                          </a:solidFill>
                          <a:latin typeface="Arial Narrow"/>
                          <a:ea typeface="Arial Narrow"/>
                          <a:cs typeface="Arial Narrow"/>
                          <a:sym typeface="Arial Narrow"/>
                        </a:rPr>
                        <a:t>cost </a:t>
                      </a:r>
                      <a:endParaRPr b="1" i="0" sz="1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657475">
                <a:tc>
                  <a:txBody>
                    <a:bodyPr/>
                    <a:lstStyle/>
                    <a:p>
                      <a:pPr indent="0" lvl="0" marL="0" marR="0" rtl="0" algn="l">
                        <a:lnSpc>
                          <a:spcPct val="100000"/>
                        </a:lnSpc>
                        <a:spcBef>
                          <a:spcPts val="0"/>
                        </a:spcBef>
                        <a:spcAft>
                          <a:spcPts val="0"/>
                        </a:spcAft>
                        <a:buClr>
                          <a:schemeClr val="dk1"/>
                        </a:buClr>
                        <a:buSzPts val="2400"/>
                        <a:buFont typeface="Arial Narrow"/>
                        <a:buNone/>
                      </a:pPr>
                      <a:r>
                        <a:rPr b="1" i="0" lang="en-US" sz="2400" u="none" cap="none" strike="noStrike">
                          <a:solidFill>
                            <a:schemeClr val="dk1"/>
                          </a:solidFill>
                          <a:latin typeface="Arial Narrow"/>
                          <a:ea typeface="Arial Narrow"/>
                          <a:cs typeface="Arial Narrow"/>
                          <a:sym typeface="Arial Narrow"/>
                        </a:rPr>
                        <a:t>Co-formulations</a:t>
                      </a:r>
                      <a:endParaRPr b="1" i="0" sz="2400" u="none" cap="none" strike="noStrike">
                        <a:solidFill>
                          <a:schemeClr val="dk1"/>
                        </a:solidFill>
                        <a:latin typeface="Arial Narrow"/>
                        <a:ea typeface="Arial Narrow"/>
                        <a:cs typeface="Arial Narrow"/>
                        <a:sym typeface="Arial Narrow"/>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 or </a:t>
                      </a: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642050">
                <a:tc>
                  <a:txBody>
                    <a:bodyPr/>
                    <a:lstStyle/>
                    <a:p>
                      <a:pPr indent="0" lvl="0" marL="0" marR="0" rtl="0" algn="l">
                        <a:lnSpc>
                          <a:spcPct val="100000"/>
                        </a:lnSpc>
                        <a:spcBef>
                          <a:spcPts val="0"/>
                        </a:spcBef>
                        <a:spcAft>
                          <a:spcPts val="0"/>
                        </a:spcAft>
                        <a:buClr>
                          <a:schemeClr val="dk1"/>
                        </a:buClr>
                        <a:buSzPts val="2400"/>
                        <a:buFont typeface="Arial Narrow"/>
                        <a:buNone/>
                      </a:pPr>
                      <a:r>
                        <a:rPr b="1" i="0" lang="en-US" sz="2400" u="none" cap="none" strike="noStrike">
                          <a:solidFill>
                            <a:schemeClr val="dk1"/>
                          </a:solidFill>
                          <a:latin typeface="Arial Narrow"/>
                          <a:ea typeface="Arial Narrow"/>
                          <a:cs typeface="Arial Narrow"/>
                          <a:sym typeface="Arial Narrow"/>
                        </a:rPr>
                        <a:t>New drug class </a:t>
                      </a:r>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r>
                        <a:rPr b="1" i="0" lang="en-US" sz="2800" u="none" cap="none" strike="noStrike">
                          <a:solidFill>
                            <a:schemeClr val="dk1"/>
                          </a:solidFill>
                          <a:latin typeface="Arial Narrow"/>
                          <a:ea typeface="Arial Narrow"/>
                          <a:cs typeface="Arial Narrow"/>
                          <a:sym typeface="Arial Narrow"/>
                        </a:rPr>
                        <a:t> or </a:t>
                      </a: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 or ↑</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28575">
                <a:tc>
                  <a:txBody>
                    <a:bodyPr/>
                    <a:lstStyle/>
                    <a:p>
                      <a:pPr indent="0" lvl="0" marL="0" marR="0" rtl="0" algn="l">
                        <a:lnSpc>
                          <a:spcPct val="100000"/>
                        </a:lnSpc>
                        <a:spcBef>
                          <a:spcPts val="0"/>
                        </a:spcBef>
                        <a:spcAft>
                          <a:spcPts val="0"/>
                        </a:spcAft>
                        <a:buClr>
                          <a:schemeClr val="dk1"/>
                        </a:buClr>
                        <a:buSzPts val="2400"/>
                        <a:buFont typeface="Arial Narrow"/>
                        <a:buNone/>
                      </a:pPr>
                      <a:r>
                        <a:rPr b="1" i="0" lang="en-US" sz="2400" u="none" cap="none" strike="noStrike">
                          <a:solidFill>
                            <a:schemeClr val="dk1"/>
                          </a:solidFill>
                          <a:latin typeface="Arial Narrow"/>
                          <a:ea typeface="Arial Narrow"/>
                          <a:cs typeface="Arial Narrow"/>
                          <a:sym typeface="Arial Narrow"/>
                        </a:rPr>
                        <a:t>Dose  adjustment</a:t>
                      </a:r>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 or ↔ </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 or ↔ </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 or ↑</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11550">
                <a:tc>
                  <a:txBody>
                    <a:bodyPr/>
                    <a:lstStyle/>
                    <a:p>
                      <a:pPr indent="0" lvl="0" marL="0" marR="0" rtl="0" algn="l">
                        <a:lnSpc>
                          <a:spcPct val="100000"/>
                        </a:lnSpc>
                        <a:spcBef>
                          <a:spcPts val="0"/>
                        </a:spcBef>
                        <a:spcAft>
                          <a:spcPts val="0"/>
                        </a:spcAft>
                        <a:buClr>
                          <a:schemeClr val="dk1"/>
                        </a:buClr>
                        <a:buSzPts val="2400"/>
                        <a:buFont typeface="Arial Narrow"/>
                        <a:buNone/>
                      </a:pPr>
                      <a:r>
                        <a:rPr b="1" i="0" lang="en-US" sz="2400" u="none" cap="none" strike="noStrike">
                          <a:solidFill>
                            <a:schemeClr val="dk1"/>
                          </a:solidFill>
                          <a:latin typeface="Arial Narrow"/>
                          <a:ea typeface="Arial Narrow"/>
                          <a:cs typeface="Arial Narrow"/>
                          <a:sym typeface="Arial Narrow"/>
                        </a:rPr>
                        <a:t>Drug manufacturing process </a:t>
                      </a:r>
                      <a:endParaRPr b="1" i="0" sz="2400" u="none" cap="none" strike="noStrike">
                        <a:solidFill>
                          <a:schemeClr val="dk1"/>
                        </a:solidFill>
                        <a:latin typeface="Arial Narrow"/>
                        <a:ea typeface="Arial Narrow"/>
                        <a:cs typeface="Arial Narrow"/>
                        <a:sym typeface="Arial Narrow"/>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670475">
                <a:tc>
                  <a:txBody>
                    <a:bodyPr/>
                    <a:lstStyle/>
                    <a:p>
                      <a:pPr indent="0" lvl="0" marL="0" marR="0" rtl="0" algn="l">
                        <a:lnSpc>
                          <a:spcPct val="100000"/>
                        </a:lnSpc>
                        <a:spcBef>
                          <a:spcPts val="0"/>
                        </a:spcBef>
                        <a:spcAft>
                          <a:spcPts val="0"/>
                        </a:spcAft>
                        <a:buClr>
                          <a:schemeClr val="dk1"/>
                        </a:buClr>
                        <a:buSzPts val="2400"/>
                        <a:buFont typeface="Arial Narrow"/>
                        <a:buNone/>
                      </a:pPr>
                      <a:r>
                        <a:rPr b="1" i="0" lang="en-US" sz="2400" u="none" cap="none" strike="noStrike">
                          <a:solidFill>
                            <a:schemeClr val="dk1"/>
                          </a:solidFill>
                          <a:latin typeface="Arial Narrow"/>
                          <a:ea typeface="Arial Narrow"/>
                          <a:cs typeface="Arial Narrow"/>
                          <a:sym typeface="Arial Narrow"/>
                        </a:rPr>
                        <a:t>New formulations</a:t>
                      </a:r>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 or  ↔</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788050">
                <a:tc>
                  <a:txBody>
                    <a:bodyPr/>
                    <a:lstStyle/>
                    <a:p>
                      <a:pPr indent="0" lvl="0" marL="0" marR="0" rtl="0" algn="l">
                        <a:lnSpc>
                          <a:spcPct val="100000"/>
                        </a:lnSpc>
                        <a:spcBef>
                          <a:spcPts val="0"/>
                        </a:spcBef>
                        <a:spcAft>
                          <a:spcPts val="0"/>
                        </a:spcAft>
                        <a:buClr>
                          <a:schemeClr val="dk1"/>
                        </a:buClr>
                        <a:buSzPts val="2400"/>
                        <a:buFont typeface="Arial Narrow"/>
                        <a:buNone/>
                      </a:pPr>
                      <a:r>
                        <a:rPr b="1" i="0" lang="en-US" sz="2400" u="none" cap="none" strike="noStrike">
                          <a:solidFill>
                            <a:schemeClr val="dk1"/>
                          </a:solidFill>
                          <a:latin typeface="Arial Narrow"/>
                          <a:ea typeface="Arial Narrow"/>
                          <a:cs typeface="Arial Narrow"/>
                          <a:sym typeface="Arial Narrow"/>
                        </a:rPr>
                        <a:t>New strategies</a:t>
                      </a:r>
                      <a:endParaRPr/>
                    </a:p>
                  </a:txBody>
                  <a:tcPr marT="45700" marB="45700" marR="91425" marL="9142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 or ↔ </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 </a:t>
                      </a:r>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a:t>
                      </a:r>
                      <a:endParaRPr b="1" i="0" sz="2800" u="none" cap="none" strike="noStrike">
                        <a:solidFill>
                          <a:schemeClr val="dk1"/>
                        </a:solidFill>
                        <a:latin typeface="Arial Narrow"/>
                        <a:ea typeface="Arial Narrow"/>
                        <a:cs typeface="Arial Narrow"/>
                        <a:sym typeface="Arial Narrow"/>
                      </a:endParaRPr>
                    </a:p>
                  </a:txBody>
                  <a:tcPr marT="45700" marB="45700" marR="91425" marL="9142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r>
            </a:tbl>
          </a:graphicData>
        </a:graphic>
      </p:graphicFrame>
      <p:sp>
        <p:nvSpPr>
          <p:cNvPr id="260" name="Google Shape;260;p6"/>
          <p:cNvSpPr txBox="1"/>
          <p:nvPr/>
        </p:nvSpPr>
        <p:spPr>
          <a:xfrm>
            <a:off x="1805655" y="6093297"/>
            <a:ext cx="8750111" cy="400093"/>
          </a:xfrm>
          <a:prstGeom prst="rect">
            <a:avLst/>
          </a:prstGeom>
          <a:solidFill>
            <a:schemeClr val="lt1"/>
          </a:solidFill>
          <a:ln>
            <a:noFill/>
          </a:ln>
        </p:spPr>
        <p:txBody>
          <a:bodyPr anchorCtr="0" anchor="t" bIns="45700" lIns="91400" spcFirstLastPara="1" rIns="91400" wrap="square" tIns="45700">
            <a:spAutoFit/>
          </a:bodyPr>
          <a:lstStyle/>
          <a:p>
            <a:pPr indent="0" lvl="0" marL="0" marR="0" rtl="0" algn="ctr">
              <a:spcBef>
                <a:spcPts val="0"/>
              </a:spcBef>
              <a:spcAft>
                <a:spcPts val="0"/>
              </a:spcAft>
              <a:buNone/>
            </a:pPr>
            <a:r>
              <a:rPr b="1" lang="en-US" sz="2000">
                <a:solidFill>
                  <a:schemeClr val="dk2"/>
                </a:solidFill>
                <a:latin typeface="Times New Roman"/>
                <a:ea typeface="Times New Roman"/>
                <a:cs typeface="Times New Roman"/>
                <a:sym typeface="Times New Roman"/>
              </a:rPr>
              <a:t>↑ = increased              ↔ = not affected            ↓ =  decreased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7"/>
          <p:cNvSpPr txBox="1"/>
          <p:nvPr>
            <p:ph type="title"/>
          </p:nvPr>
        </p:nvSpPr>
        <p:spPr>
          <a:xfrm>
            <a:off x="280811" y="806692"/>
            <a:ext cx="9756953" cy="706437"/>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600"/>
              <a:buFont typeface="Arial"/>
              <a:buNone/>
            </a:pPr>
            <a:r>
              <a:rPr lang="en-US" sz="2600"/>
              <a:t>Fixed dose combinations =&gt; better adherence, less need to switch for other regimens, less cost for treating advanced complicated cases</a:t>
            </a:r>
            <a:endParaRPr/>
          </a:p>
        </p:txBody>
      </p:sp>
      <p:pic>
        <p:nvPicPr>
          <p:cNvPr descr="Image result for HIV ART importance fixed dose combination" id="267" name="Google Shape;267;p7"/>
          <p:cNvPicPr preferRelativeResize="0"/>
          <p:nvPr/>
        </p:nvPicPr>
        <p:blipFill rotWithShape="1">
          <a:blip r:embed="rId3">
            <a:alphaModFix/>
          </a:blip>
          <a:srcRect b="0" l="0" r="0" t="0"/>
          <a:stretch/>
        </p:blipFill>
        <p:spPr>
          <a:xfrm>
            <a:off x="6109335" y="2210754"/>
            <a:ext cx="3457575" cy="1773237"/>
          </a:xfrm>
          <a:prstGeom prst="rect">
            <a:avLst/>
          </a:prstGeom>
          <a:noFill/>
          <a:ln>
            <a:noFill/>
          </a:ln>
        </p:spPr>
      </p:pic>
      <p:pic>
        <p:nvPicPr>
          <p:cNvPr descr="Related image" id="268" name="Google Shape;268;p7"/>
          <p:cNvPicPr preferRelativeResize="0"/>
          <p:nvPr/>
        </p:nvPicPr>
        <p:blipFill rotWithShape="1">
          <a:blip r:embed="rId4">
            <a:alphaModFix/>
          </a:blip>
          <a:srcRect b="0" l="0" r="0" t="0"/>
          <a:stretch/>
        </p:blipFill>
        <p:spPr>
          <a:xfrm>
            <a:off x="2285999" y="1756730"/>
            <a:ext cx="3309938" cy="2681287"/>
          </a:xfrm>
          <a:prstGeom prst="rect">
            <a:avLst/>
          </a:prstGeom>
          <a:noFill/>
          <a:ln>
            <a:noFill/>
          </a:ln>
        </p:spPr>
      </p:pic>
      <p:pic>
        <p:nvPicPr>
          <p:cNvPr id="269" name="Google Shape;269;p7"/>
          <p:cNvPicPr preferRelativeResize="0"/>
          <p:nvPr/>
        </p:nvPicPr>
        <p:blipFill rotWithShape="1">
          <a:blip r:embed="rId5">
            <a:alphaModFix/>
          </a:blip>
          <a:srcRect b="0" l="0" r="0" t="0"/>
          <a:stretch/>
        </p:blipFill>
        <p:spPr>
          <a:xfrm>
            <a:off x="2285999" y="4672805"/>
            <a:ext cx="6753225" cy="1276350"/>
          </a:xfrm>
          <a:prstGeom prst="rect">
            <a:avLst/>
          </a:prstGeom>
          <a:noFill/>
          <a:ln>
            <a:noFill/>
          </a:ln>
        </p:spPr>
      </p:pic>
      <p:sp>
        <p:nvSpPr>
          <p:cNvPr id="270" name="Google Shape;270;p7"/>
          <p:cNvSpPr/>
          <p:nvPr/>
        </p:nvSpPr>
        <p:spPr>
          <a:xfrm>
            <a:off x="7672070" y="5355590"/>
            <a:ext cx="1502410" cy="5935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Arial"/>
                <a:ea typeface="Arial"/>
                <a:cs typeface="Arial"/>
                <a:sym typeface="Arial"/>
              </a:rPr>
              <a:t>Fixed dose combination (FDC)</a:t>
            </a:r>
            <a:endParaRPr/>
          </a:p>
        </p:txBody>
      </p:sp>
      <p:sp>
        <p:nvSpPr>
          <p:cNvPr id="271" name="Google Shape;271;p7"/>
          <p:cNvSpPr/>
          <p:nvPr/>
        </p:nvSpPr>
        <p:spPr>
          <a:xfrm>
            <a:off x="5933122" y="5355590"/>
            <a:ext cx="1502410" cy="5935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Arial"/>
                <a:ea typeface="Arial"/>
                <a:cs typeface="Arial"/>
                <a:sym typeface="Arial"/>
              </a:rPr>
              <a:t>Tenofavir (TDF) 300 mg</a:t>
            </a:r>
            <a:endParaRPr/>
          </a:p>
        </p:txBody>
      </p:sp>
      <p:sp>
        <p:nvSpPr>
          <p:cNvPr id="272" name="Google Shape;272;p7"/>
          <p:cNvSpPr/>
          <p:nvPr/>
        </p:nvSpPr>
        <p:spPr>
          <a:xfrm>
            <a:off x="4160201" y="5310980"/>
            <a:ext cx="1502410" cy="5935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Arial"/>
                <a:ea typeface="Arial"/>
                <a:cs typeface="Arial"/>
                <a:sym typeface="Arial"/>
              </a:rPr>
              <a:t>Lamivudine (3TC) 300 mg</a:t>
            </a:r>
            <a:endParaRPr/>
          </a:p>
        </p:txBody>
      </p:sp>
      <p:sp>
        <p:nvSpPr>
          <p:cNvPr id="273" name="Google Shape;273;p7"/>
          <p:cNvSpPr/>
          <p:nvPr/>
        </p:nvSpPr>
        <p:spPr>
          <a:xfrm>
            <a:off x="2356482" y="5309831"/>
            <a:ext cx="1533207" cy="5935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Arial"/>
                <a:ea typeface="Arial"/>
                <a:cs typeface="Arial"/>
                <a:sym typeface="Arial"/>
              </a:rPr>
              <a:t>Dolutegravir</a:t>
            </a:r>
            <a:endParaRPr/>
          </a:p>
          <a:p>
            <a:pPr indent="0" lvl="0" marL="0" marR="0" rtl="0" algn="ctr">
              <a:spcBef>
                <a:spcPts val="0"/>
              </a:spcBef>
              <a:spcAft>
                <a:spcPts val="0"/>
              </a:spcAft>
              <a:buNone/>
            </a:pPr>
            <a:r>
              <a:rPr lang="en-US" sz="1500">
                <a:solidFill>
                  <a:schemeClr val="dk1"/>
                </a:solidFill>
                <a:latin typeface="Arial"/>
                <a:ea typeface="Arial"/>
                <a:cs typeface="Arial"/>
                <a:sym typeface="Arial"/>
              </a:rPr>
              <a:t>(DTG) 50 mg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8"/>
          <p:cNvSpPr txBox="1"/>
          <p:nvPr>
            <p:ph type="title"/>
          </p:nvPr>
        </p:nvSpPr>
        <p:spPr>
          <a:xfrm>
            <a:off x="508836" y="-206464"/>
            <a:ext cx="9734168" cy="1143000"/>
          </a:xfrm>
          <a:prstGeom prst="rect">
            <a:avLst/>
          </a:prstGeom>
          <a:noFill/>
          <a:ln>
            <a:noFill/>
          </a:ln>
        </p:spPr>
        <p:txBody>
          <a:bodyPr anchorCtr="0" anchor="b" bIns="0" lIns="18000" spcFirstLastPara="1" rIns="360000" wrap="square" tIns="0">
            <a:normAutofit/>
          </a:bodyPr>
          <a:lstStyle/>
          <a:p>
            <a:pPr indent="0" lvl="0" marL="0" rtl="0" algn="l">
              <a:lnSpc>
                <a:spcPct val="90000"/>
              </a:lnSpc>
              <a:spcBef>
                <a:spcPts val="0"/>
              </a:spcBef>
              <a:spcAft>
                <a:spcPts val="0"/>
              </a:spcAft>
              <a:buClr>
                <a:schemeClr val="dk2"/>
              </a:buClr>
              <a:buSzPts val="3200"/>
              <a:buFont typeface="Arial"/>
              <a:buNone/>
            </a:pPr>
            <a:r>
              <a:rPr lang="en-US" sz="3200"/>
              <a:t>3</a:t>
            </a:r>
            <a:r>
              <a:rPr baseline="30000" lang="en-US" sz="3200"/>
              <a:t>rd</a:t>
            </a:r>
            <a:r>
              <a:rPr lang="en-US" sz="3200"/>
              <a:t> line ART – example (EECA country, 2017)</a:t>
            </a:r>
            <a:endParaRPr/>
          </a:p>
        </p:txBody>
      </p:sp>
      <p:graphicFrame>
        <p:nvGraphicFramePr>
          <p:cNvPr id="280" name="Google Shape;280;p8"/>
          <p:cNvGraphicFramePr/>
          <p:nvPr/>
        </p:nvGraphicFramePr>
        <p:xfrm>
          <a:off x="1703515" y="1645176"/>
          <a:ext cx="3000000" cy="3000000"/>
        </p:xfrm>
        <a:graphic>
          <a:graphicData uri="http://schemas.openxmlformats.org/drawingml/2006/table">
            <a:tbl>
              <a:tblPr>
                <a:noFill/>
                <a:tableStyleId>{8A2661D7-8EBD-46A5-ADF7-B4BB6563F937}</a:tableStyleId>
              </a:tblPr>
              <a:tblGrid>
                <a:gridCol w="1329675"/>
                <a:gridCol w="1489875"/>
                <a:gridCol w="1682125"/>
                <a:gridCol w="1345700"/>
                <a:gridCol w="1137425"/>
              </a:tblGrid>
              <a:tr h="323850">
                <a:tc>
                  <a:txBody>
                    <a:bodyPr/>
                    <a:lstStyle/>
                    <a:p>
                      <a:pPr indent="0" lvl="0" marL="0" marR="0" rtl="0" algn="l">
                        <a:spcBef>
                          <a:spcPts val="0"/>
                        </a:spcBef>
                        <a:spcAft>
                          <a:spcPts val="0"/>
                        </a:spcAft>
                        <a:buNone/>
                      </a:pPr>
                      <a:r>
                        <a:rPr b="1" lang="en-US" sz="1800" u="none" cap="none" strike="noStrike">
                          <a:solidFill>
                            <a:schemeClr val="dk2"/>
                          </a:solidFill>
                        </a:rPr>
                        <a:t>Etravirine</a:t>
                      </a:r>
                      <a:endParaRPr b="1" i="0" sz="1800" u="none" cap="none" strike="noStrike">
                        <a:solidFill>
                          <a:schemeClr val="dk2"/>
                        </a:solidFill>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en-US" sz="1600" u="none" cap="none" strike="noStrike"/>
                        <a:t>100mg - Tablet - Bottle of 120</a:t>
                      </a:r>
                      <a:endParaRPr b="0" i="0" sz="1600" u="none" cap="none" strike="noStrike">
                        <a:solidFill>
                          <a:srgbClr val="000000"/>
                        </a:solidFill>
                        <a:latin typeface="Arial"/>
                        <a:ea typeface="Arial"/>
                        <a:cs typeface="Arial"/>
                        <a:sym typeface="Arial"/>
                      </a:endParaRPr>
                    </a:p>
                  </a:txBody>
                  <a:tcPr marT="0" marB="0" marR="0" marL="0" anchor="ctr"/>
                </a:tc>
                <a:tc>
                  <a:txBody>
                    <a:bodyPr/>
                    <a:lstStyle/>
                    <a:p>
                      <a:pPr indent="0" lvl="0" marL="0" marR="0" rtl="0" algn="r">
                        <a:spcBef>
                          <a:spcPts val="0"/>
                        </a:spcBef>
                        <a:spcAft>
                          <a:spcPts val="0"/>
                        </a:spcAft>
                        <a:buNone/>
                      </a:pPr>
                      <a:r>
                        <a:rPr b="1" lang="en-US" sz="1600" u="none" cap="none" strike="noStrike">
                          <a:solidFill>
                            <a:srgbClr val="FF0000"/>
                          </a:solidFill>
                        </a:rPr>
                        <a:t>300.00</a:t>
                      </a:r>
                      <a:endParaRPr b="1" i="0" sz="1600" u="none" cap="none" strike="noStrike">
                        <a:solidFill>
                          <a:srgbClr val="FF0000"/>
                        </a:solidFill>
                        <a:latin typeface="Arial"/>
                        <a:ea typeface="Arial"/>
                        <a:cs typeface="Arial"/>
                        <a:sym typeface="Arial"/>
                      </a:endParaRPr>
                    </a:p>
                  </a:txBody>
                  <a:tcPr marT="0" marB="0" marR="0" marL="0" anchor="ctr"/>
                </a:tc>
                <a:tc>
                  <a:txBody>
                    <a:bodyPr/>
                    <a:lstStyle/>
                    <a:p>
                      <a:pPr indent="0" lvl="0" marL="0" marR="0" rtl="0" algn="r">
                        <a:spcBef>
                          <a:spcPts val="0"/>
                        </a:spcBef>
                        <a:spcAft>
                          <a:spcPts val="0"/>
                        </a:spcAft>
                        <a:buNone/>
                      </a:pPr>
                      <a:r>
                        <a:rPr lang="en-US" sz="1600" u="none" cap="none" strike="noStrike"/>
                        <a:t>528</a:t>
                      </a:r>
                      <a:endParaRPr b="0" i="0" sz="1600" u="none" cap="none" strike="noStrike">
                        <a:solidFill>
                          <a:srgbClr val="000000"/>
                        </a:solidFill>
                        <a:latin typeface="Arial"/>
                        <a:ea typeface="Arial"/>
                        <a:cs typeface="Arial"/>
                        <a:sym typeface="Arial"/>
                      </a:endParaRPr>
                    </a:p>
                  </a:txBody>
                  <a:tcPr marT="0" marB="0" marR="0" marL="0" anchor="ctr"/>
                </a:tc>
                <a:tc>
                  <a:txBody>
                    <a:bodyPr/>
                    <a:lstStyle/>
                    <a:p>
                      <a:pPr indent="0" lvl="0" marL="0" marR="0" rtl="0" algn="r">
                        <a:spcBef>
                          <a:spcPts val="0"/>
                        </a:spcBef>
                        <a:spcAft>
                          <a:spcPts val="0"/>
                        </a:spcAft>
                        <a:buNone/>
                      </a:pPr>
                      <a:r>
                        <a:rPr b="1" lang="en-US" sz="1600" u="none" cap="none" strike="noStrike">
                          <a:solidFill>
                            <a:srgbClr val="FF0000"/>
                          </a:solidFill>
                        </a:rPr>
                        <a:t>158,400</a:t>
                      </a:r>
                      <a:endParaRPr b="1" i="0" sz="1600" u="none" cap="none" strike="noStrike">
                        <a:solidFill>
                          <a:srgbClr val="FF0000"/>
                        </a:solidFill>
                        <a:latin typeface="Arial"/>
                        <a:ea typeface="Arial"/>
                        <a:cs typeface="Arial"/>
                        <a:sym typeface="Arial"/>
                      </a:endParaRPr>
                    </a:p>
                  </a:txBody>
                  <a:tcPr marT="0" marB="0" marR="0" marL="0" anchor="ctr"/>
                </a:tc>
              </a:tr>
            </a:tbl>
          </a:graphicData>
        </a:graphic>
      </p:graphicFrame>
      <p:graphicFrame>
        <p:nvGraphicFramePr>
          <p:cNvPr id="281" name="Google Shape;281;p8"/>
          <p:cNvGraphicFramePr/>
          <p:nvPr/>
        </p:nvGraphicFramePr>
        <p:xfrm>
          <a:off x="1703515" y="1052737"/>
          <a:ext cx="3000000" cy="3000000"/>
        </p:xfrm>
        <a:graphic>
          <a:graphicData uri="http://schemas.openxmlformats.org/drawingml/2006/table">
            <a:tbl>
              <a:tblPr>
                <a:noFill/>
                <a:tableStyleId>{8A2661D7-8EBD-46A5-ADF7-B4BB6563F937}</a:tableStyleId>
              </a:tblPr>
              <a:tblGrid>
                <a:gridCol w="1329675"/>
                <a:gridCol w="1489875"/>
                <a:gridCol w="1682100"/>
                <a:gridCol w="1345700"/>
                <a:gridCol w="1137425"/>
              </a:tblGrid>
              <a:tr h="353475">
                <a:tc rowSpan="2">
                  <a:txBody>
                    <a:bodyPr/>
                    <a:lstStyle/>
                    <a:p>
                      <a:pPr indent="0" lvl="0" marL="0" marR="0" rtl="0" algn="l">
                        <a:spcBef>
                          <a:spcPts val="0"/>
                        </a:spcBef>
                        <a:spcAft>
                          <a:spcPts val="0"/>
                        </a:spcAft>
                        <a:buNone/>
                      </a:pPr>
                      <a:r>
                        <a:rPr b="1" lang="en-US" sz="1600" u="none" cap="none" strike="noStrike"/>
                        <a:t>Product Name</a:t>
                      </a:r>
                      <a:endParaRPr b="1" i="0" sz="1600" u="none" cap="none" strike="noStrike">
                        <a:solidFill>
                          <a:srgbClr val="000000"/>
                        </a:solidFill>
                        <a:latin typeface="Arial"/>
                        <a:ea typeface="Arial"/>
                        <a:cs typeface="Arial"/>
                        <a:sym typeface="Arial"/>
                      </a:endParaRPr>
                    </a:p>
                  </a:txBody>
                  <a:tcPr marT="0" marB="0" marR="0" marL="0" anchor="ctr"/>
                </a:tc>
                <a:tc rowSpan="2">
                  <a:txBody>
                    <a:bodyPr/>
                    <a:lstStyle/>
                    <a:p>
                      <a:pPr indent="0" lvl="0" marL="0" marR="0" rtl="0" algn="l">
                        <a:spcBef>
                          <a:spcPts val="0"/>
                        </a:spcBef>
                        <a:spcAft>
                          <a:spcPts val="0"/>
                        </a:spcAft>
                        <a:buNone/>
                      </a:pPr>
                      <a:r>
                        <a:rPr b="1" lang="en-US" sz="1600" u="none" cap="none" strike="noStrike"/>
                        <a:t>Specification</a:t>
                      </a:r>
                      <a:endParaRPr b="1" i="0" sz="1600" u="none" cap="none" strike="noStrike">
                        <a:solidFill>
                          <a:srgbClr val="000000"/>
                        </a:solidFill>
                        <a:latin typeface="Arial"/>
                        <a:ea typeface="Arial"/>
                        <a:cs typeface="Arial"/>
                        <a:sym typeface="Arial"/>
                      </a:endParaRPr>
                    </a:p>
                  </a:txBody>
                  <a:tcPr marT="0" marB="0" marR="0" marL="0" anchor="ctr"/>
                </a:tc>
                <a:tc>
                  <a:txBody>
                    <a:bodyPr/>
                    <a:lstStyle/>
                    <a:p>
                      <a:pPr indent="0" lvl="0" marL="0" marR="0" rtl="0" algn="ctr">
                        <a:spcBef>
                          <a:spcPts val="0"/>
                        </a:spcBef>
                        <a:spcAft>
                          <a:spcPts val="0"/>
                        </a:spcAft>
                        <a:buNone/>
                      </a:pPr>
                      <a:r>
                        <a:rPr b="1" lang="en-US" sz="1600" u="none" cap="none" strike="noStrike"/>
                        <a:t> </a:t>
                      </a:r>
                      <a:endParaRPr b="1" i="0" sz="1600" u="none" cap="none" strike="noStrike">
                        <a:solidFill>
                          <a:srgbClr val="000000"/>
                        </a:solidFill>
                        <a:latin typeface="Arial"/>
                        <a:ea typeface="Arial"/>
                        <a:cs typeface="Arial"/>
                        <a:sym typeface="Arial"/>
                      </a:endParaRPr>
                    </a:p>
                  </a:txBody>
                  <a:tcPr marT="0" marB="0" marR="0" marL="0" anchor="b"/>
                </a:tc>
                <a:tc>
                  <a:txBody>
                    <a:bodyPr/>
                    <a:lstStyle/>
                    <a:p>
                      <a:pPr indent="0" lvl="0" marL="0" marR="0" rtl="0" algn="ctr">
                        <a:spcBef>
                          <a:spcPts val="0"/>
                        </a:spcBef>
                        <a:spcAft>
                          <a:spcPts val="0"/>
                        </a:spcAft>
                        <a:buNone/>
                      </a:pPr>
                      <a:r>
                        <a:rPr b="1" lang="en-US" sz="1600" u="none" cap="none" strike="noStrike"/>
                        <a:t>Year 1</a:t>
                      </a:r>
                      <a:endParaRPr b="1" i="0" sz="1600" u="none" cap="none" strike="noStrike">
                        <a:solidFill>
                          <a:srgbClr val="000000"/>
                        </a:solidFill>
                        <a:latin typeface="Arial"/>
                        <a:ea typeface="Arial"/>
                        <a:cs typeface="Arial"/>
                        <a:sym typeface="Arial"/>
                      </a:endParaRPr>
                    </a:p>
                  </a:txBody>
                  <a:tcPr marT="0" marB="0" marR="0" marL="0" anchor="b"/>
                </a:tc>
                <a:tc>
                  <a:txBody>
                    <a:bodyPr/>
                    <a:lstStyle/>
                    <a:p>
                      <a:pPr indent="0" lvl="0" marL="0" marR="0" rtl="0" algn="ctr">
                        <a:spcBef>
                          <a:spcPts val="0"/>
                        </a:spcBef>
                        <a:spcAft>
                          <a:spcPts val="0"/>
                        </a:spcAft>
                        <a:buNone/>
                      </a:pPr>
                      <a:r>
                        <a:rPr b="1" lang="en-US" sz="1600" u="none" cap="none" strike="noStrike"/>
                        <a:t> </a:t>
                      </a:r>
                      <a:endParaRPr b="1" i="0" sz="1600" u="none" cap="none" strike="noStrike">
                        <a:solidFill>
                          <a:srgbClr val="000000"/>
                        </a:solidFill>
                        <a:latin typeface="Arial"/>
                        <a:ea typeface="Arial"/>
                        <a:cs typeface="Arial"/>
                        <a:sym typeface="Arial"/>
                      </a:endParaRPr>
                    </a:p>
                  </a:txBody>
                  <a:tcPr marT="0" marB="0" marR="0" marL="0" anchor="b"/>
                </a:tc>
              </a:tr>
              <a:tr h="43525">
                <a:tc vMerge="1"/>
                <a:tc vMerge="1"/>
                <a:tc>
                  <a:txBody>
                    <a:bodyPr/>
                    <a:lstStyle/>
                    <a:p>
                      <a:pPr indent="0" lvl="0" marL="0" marR="0" rtl="0" algn="ctr">
                        <a:spcBef>
                          <a:spcPts val="0"/>
                        </a:spcBef>
                        <a:spcAft>
                          <a:spcPts val="0"/>
                        </a:spcAft>
                        <a:buNone/>
                      </a:pPr>
                      <a:r>
                        <a:rPr b="1" lang="en-US" sz="1600" u="none" cap="none" strike="noStrike"/>
                        <a:t>Unit Cost, USD</a:t>
                      </a:r>
                      <a:endParaRPr b="1" i="0" sz="1600" u="none" cap="none" strike="noStrike">
                        <a:solidFill>
                          <a:srgbClr val="000000"/>
                        </a:solidFill>
                        <a:latin typeface="Arial"/>
                        <a:ea typeface="Arial"/>
                        <a:cs typeface="Arial"/>
                        <a:sym typeface="Arial"/>
                      </a:endParaRPr>
                    </a:p>
                  </a:txBody>
                  <a:tcPr marT="0" marB="0" marR="0" marL="0" anchor="b"/>
                </a:tc>
                <a:tc>
                  <a:txBody>
                    <a:bodyPr/>
                    <a:lstStyle/>
                    <a:p>
                      <a:pPr indent="0" lvl="0" marL="0" marR="0" rtl="0" algn="ctr">
                        <a:spcBef>
                          <a:spcPts val="0"/>
                        </a:spcBef>
                        <a:spcAft>
                          <a:spcPts val="0"/>
                        </a:spcAft>
                        <a:buNone/>
                      </a:pPr>
                      <a:r>
                        <a:rPr b="1" lang="en-US" sz="1600" u="none" cap="none" strike="noStrike"/>
                        <a:t>Quantity</a:t>
                      </a:r>
                      <a:endParaRPr b="1" i="0" sz="1600" u="none" cap="none" strike="noStrike">
                        <a:solidFill>
                          <a:srgbClr val="000000"/>
                        </a:solidFill>
                        <a:latin typeface="Arial"/>
                        <a:ea typeface="Arial"/>
                        <a:cs typeface="Arial"/>
                        <a:sym typeface="Arial"/>
                      </a:endParaRPr>
                    </a:p>
                  </a:txBody>
                  <a:tcPr marT="0" marB="0" marR="0" marL="0" anchor="b"/>
                </a:tc>
                <a:tc>
                  <a:txBody>
                    <a:bodyPr/>
                    <a:lstStyle/>
                    <a:p>
                      <a:pPr indent="0" lvl="0" marL="0" marR="0" rtl="0" algn="ctr">
                        <a:spcBef>
                          <a:spcPts val="0"/>
                        </a:spcBef>
                        <a:spcAft>
                          <a:spcPts val="0"/>
                        </a:spcAft>
                        <a:buNone/>
                      </a:pPr>
                      <a:r>
                        <a:rPr b="1" lang="en-US" sz="1600" u="none" cap="none" strike="noStrike"/>
                        <a:t>Total, USD</a:t>
                      </a:r>
                      <a:endParaRPr b="1" i="0" sz="1600" u="none" cap="none" strike="noStrike">
                        <a:solidFill>
                          <a:srgbClr val="000000"/>
                        </a:solidFill>
                        <a:latin typeface="Arial"/>
                        <a:ea typeface="Arial"/>
                        <a:cs typeface="Arial"/>
                        <a:sym typeface="Arial"/>
                      </a:endParaRPr>
                    </a:p>
                  </a:txBody>
                  <a:tcPr marT="0" marB="0" marR="0" marL="0" anchor="b"/>
                </a:tc>
              </a:tr>
            </a:tbl>
          </a:graphicData>
        </a:graphic>
      </p:graphicFrame>
      <p:graphicFrame>
        <p:nvGraphicFramePr>
          <p:cNvPr id="282" name="Google Shape;282;p8"/>
          <p:cNvGraphicFramePr/>
          <p:nvPr/>
        </p:nvGraphicFramePr>
        <p:xfrm>
          <a:off x="1703514" y="2276872"/>
          <a:ext cx="3000000" cy="3000000"/>
        </p:xfrm>
        <a:graphic>
          <a:graphicData uri="http://schemas.openxmlformats.org/drawingml/2006/table">
            <a:tbl>
              <a:tblPr>
                <a:noFill/>
                <a:tableStyleId>{8A2661D7-8EBD-46A5-ADF7-B4BB6563F937}</a:tableStyleId>
              </a:tblPr>
              <a:tblGrid>
                <a:gridCol w="1329675"/>
                <a:gridCol w="1489875"/>
                <a:gridCol w="1682125"/>
                <a:gridCol w="1345700"/>
                <a:gridCol w="1137425"/>
              </a:tblGrid>
              <a:tr h="323850">
                <a:tc>
                  <a:txBody>
                    <a:bodyPr/>
                    <a:lstStyle/>
                    <a:p>
                      <a:pPr indent="0" lvl="0" marL="0" marR="0" rtl="0" algn="l">
                        <a:spcBef>
                          <a:spcPts val="0"/>
                        </a:spcBef>
                        <a:spcAft>
                          <a:spcPts val="0"/>
                        </a:spcAft>
                        <a:buNone/>
                      </a:pPr>
                      <a:r>
                        <a:rPr b="0" i="1" lang="en-US" sz="1600" u="none" cap="none" strike="noStrike">
                          <a:solidFill>
                            <a:schemeClr val="dk1"/>
                          </a:solidFill>
                        </a:rPr>
                        <a:t>Replace with </a:t>
                      </a:r>
                      <a:r>
                        <a:rPr b="1" i="1" lang="en-US" sz="1600" u="none" cap="none" strike="noStrike">
                          <a:solidFill>
                            <a:schemeClr val="dk1"/>
                          </a:solidFill>
                        </a:rPr>
                        <a:t>Dolutegravir</a:t>
                      </a:r>
                      <a:endParaRPr b="1" i="1" sz="1600" u="none" cap="none" strike="noStrike">
                        <a:solidFill>
                          <a:schemeClr val="dk1"/>
                        </a:solidFill>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i="1" lang="en-US" sz="1600" u="none" cap="none" strike="noStrike">
                          <a:solidFill>
                            <a:schemeClr val="dk1"/>
                          </a:solidFill>
                        </a:rPr>
                        <a:t>50mg - Tablet - Bottle of 30</a:t>
                      </a:r>
                      <a:endParaRPr b="0" i="1" sz="1600" u="none" cap="none" strike="noStrike">
                        <a:solidFill>
                          <a:schemeClr val="dk1"/>
                        </a:solidFill>
                        <a:latin typeface="Arial"/>
                        <a:ea typeface="Arial"/>
                        <a:cs typeface="Arial"/>
                        <a:sym typeface="Arial"/>
                      </a:endParaRPr>
                    </a:p>
                  </a:txBody>
                  <a:tcPr marT="0" marB="0" marR="0" marL="0" anchor="ctr"/>
                </a:tc>
                <a:tc>
                  <a:txBody>
                    <a:bodyPr/>
                    <a:lstStyle/>
                    <a:p>
                      <a:pPr indent="0" lvl="0" marL="0" marR="0" rtl="0" algn="r">
                        <a:spcBef>
                          <a:spcPts val="0"/>
                        </a:spcBef>
                        <a:spcAft>
                          <a:spcPts val="0"/>
                        </a:spcAft>
                        <a:buNone/>
                      </a:pPr>
                      <a:r>
                        <a:rPr b="1" i="1" lang="en-US" sz="1600" u="none" cap="none" strike="noStrike">
                          <a:solidFill>
                            <a:srgbClr val="FF0000"/>
                          </a:solidFill>
                        </a:rPr>
                        <a:t>5.00</a:t>
                      </a:r>
                      <a:endParaRPr b="1" i="1" sz="1600" u="none" cap="none" strike="noStrike">
                        <a:solidFill>
                          <a:srgbClr val="FF0000"/>
                        </a:solidFill>
                        <a:latin typeface="Arial"/>
                        <a:ea typeface="Arial"/>
                        <a:cs typeface="Arial"/>
                        <a:sym typeface="Arial"/>
                      </a:endParaRPr>
                    </a:p>
                  </a:txBody>
                  <a:tcPr marT="0" marB="0" marR="0" marL="0" anchor="ctr"/>
                </a:tc>
                <a:tc>
                  <a:txBody>
                    <a:bodyPr/>
                    <a:lstStyle/>
                    <a:p>
                      <a:pPr indent="0" lvl="0" marL="0" marR="0" rtl="0" algn="r">
                        <a:spcBef>
                          <a:spcPts val="0"/>
                        </a:spcBef>
                        <a:spcAft>
                          <a:spcPts val="0"/>
                        </a:spcAft>
                        <a:buNone/>
                      </a:pPr>
                      <a:r>
                        <a:rPr i="1" lang="en-US" sz="1600" u="none" cap="none" strike="noStrike">
                          <a:solidFill>
                            <a:schemeClr val="dk1"/>
                          </a:solidFill>
                        </a:rPr>
                        <a:t>2,112</a:t>
                      </a:r>
                      <a:endParaRPr b="0" i="1" sz="1600" u="none" cap="none" strike="noStrike">
                        <a:solidFill>
                          <a:schemeClr val="dk1"/>
                        </a:solidFill>
                        <a:latin typeface="Arial"/>
                        <a:ea typeface="Arial"/>
                        <a:cs typeface="Arial"/>
                        <a:sym typeface="Arial"/>
                      </a:endParaRPr>
                    </a:p>
                  </a:txBody>
                  <a:tcPr marT="0" marB="0" marR="0" marL="0" anchor="ctr"/>
                </a:tc>
                <a:tc>
                  <a:txBody>
                    <a:bodyPr/>
                    <a:lstStyle/>
                    <a:p>
                      <a:pPr indent="0" lvl="0" marL="0" marR="0" rtl="0" algn="r">
                        <a:spcBef>
                          <a:spcPts val="0"/>
                        </a:spcBef>
                        <a:spcAft>
                          <a:spcPts val="0"/>
                        </a:spcAft>
                        <a:buNone/>
                      </a:pPr>
                      <a:r>
                        <a:rPr b="1" i="1" lang="en-US" sz="1600" u="none" cap="none" strike="noStrike">
                          <a:solidFill>
                            <a:srgbClr val="FF0000"/>
                          </a:solidFill>
                        </a:rPr>
                        <a:t>10,560</a:t>
                      </a:r>
                      <a:endParaRPr b="1" i="1" sz="1600" u="none" cap="none" strike="noStrike">
                        <a:solidFill>
                          <a:srgbClr val="FF0000"/>
                        </a:solidFill>
                        <a:latin typeface="Arial"/>
                        <a:ea typeface="Arial"/>
                        <a:cs typeface="Arial"/>
                        <a:sym typeface="Arial"/>
                      </a:endParaRPr>
                    </a:p>
                  </a:txBody>
                  <a:tcPr marT="0" marB="0" marR="0" marL="0" anchor="ctr"/>
                </a:tc>
              </a:tr>
            </a:tbl>
          </a:graphicData>
        </a:graphic>
      </p:graphicFrame>
      <p:pic>
        <p:nvPicPr>
          <p:cNvPr id="283" name="Google Shape;283;p8"/>
          <p:cNvPicPr preferRelativeResize="0"/>
          <p:nvPr/>
        </p:nvPicPr>
        <p:blipFill rotWithShape="1">
          <a:blip r:embed="rId3">
            <a:alphaModFix/>
          </a:blip>
          <a:srcRect b="0" l="0" r="0" t="0"/>
          <a:stretch/>
        </p:blipFill>
        <p:spPr>
          <a:xfrm>
            <a:off x="1050818" y="3126704"/>
            <a:ext cx="9612629" cy="3503752"/>
          </a:xfrm>
          <a:prstGeom prst="rect">
            <a:avLst/>
          </a:prstGeom>
          <a:noFill/>
          <a:ln>
            <a:noFill/>
          </a:ln>
        </p:spPr>
      </p:pic>
      <p:pic>
        <p:nvPicPr>
          <p:cNvPr id="284" name="Google Shape;284;p8"/>
          <p:cNvPicPr preferRelativeResize="0"/>
          <p:nvPr/>
        </p:nvPicPr>
        <p:blipFill rotWithShape="1">
          <a:blip r:embed="rId4">
            <a:alphaModFix/>
          </a:blip>
          <a:srcRect b="0" l="0" r="0" t="0"/>
          <a:stretch/>
        </p:blipFill>
        <p:spPr>
          <a:xfrm>
            <a:off x="9048328" y="1772816"/>
            <a:ext cx="1300679" cy="1353888"/>
          </a:xfrm>
          <a:prstGeom prst="rect">
            <a:avLst/>
          </a:prstGeom>
          <a:noFill/>
          <a:ln>
            <a:noFill/>
          </a:ln>
        </p:spPr>
      </p:pic>
      <p:sp>
        <p:nvSpPr>
          <p:cNvPr id="285" name="Google Shape;285;p8"/>
          <p:cNvSpPr/>
          <p:nvPr/>
        </p:nvSpPr>
        <p:spPr>
          <a:xfrm>
            <a:off x="9014590" y="1052736"/>
            <a:ext cx="1368152" cy="72008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rgbClr val="646464"/>
                </a:solidFill>
                <a:latin typeface="Arial"/>
                <a:ea typeface="Arial"/>
                <a:cs typeface="Arial"/>
                <a:sym typeface="Arial"/>
              </a:rPr>
              <a:t>NB! Consider clinical appropriateness for changing regimens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2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2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2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9"/>
          <p:cNvSpPr txBox="1"/>
          <p:nvPr>
            <p:ph idx="1" type="body"/>
          </p:nvPr>
        </p:nvSpPr>
        <p:spPr>
          <a:xfrm>
            <a:off x="480001" y="1280160"/>
            <a:ext cx="2976432" cy="5084064"/>
          </a:xfrm>
          <a:prstGeom prst="rect">
            <a:avLst/>
          </a:prstGeom>
          <a:noFill/>
          <a:ln>
            <a:noFill/>
          </a:ln>
        </p:spPr>
        <p:txBody>
          <a:bodyPr anchorCtr="0" anchor="t" bIns="0" lIns="18000" spcFirstLastPara="1" rIns="18000" wrap="square" tIns="0">
            <a:noAutofit/>
          </a:bodyPr>
          <a:lstStyle/>
          <a:p>
            <a:pPr indent="0" lvl="0" marL="0" rtl="0" algn="l">
              <a:lnSpc>
                <a:spcPct val="110000"/>
              </a:lnSpc>
              <a:spcBef>
                <a:spcPts val="0"/>
              </a:spcBef>
              <a:spcAft>
                <a:spcPts val="0"/>
              </a:spcAft>
              <a:buSzPts val="1120"/>
              <a:buFont typeface="Arial"/>
              <a:buNone/>
            </a:pPr>
            <a:r>
              <a:rPr lang="en-US"/>
              <a:t>A programme to encourage clinicians to switch people to generic antiretroviral drugs saved the NHS almost £10 million in the financial year 2016-2017,</a:t>
            </a:r>
            <a:endParaRPr/>
          </a:p>
          <a:p>
            <a:pPr indent="0" lvl="0" marL="0" rtl="0" algn="l">
              <a:lnSpc>
                <a:spcPct val="110000"/>
              </a:lnSpc>
              <a:spcBef>
                <a:spcPts val="1600"/>
              </a:spcBef>
              <a:spcAft>
                <a:spcPts val="0"/>
              </a:spcAft>
              <a:buSzPts val="1120"/>
              <a:buFont typeface="Arial"/>
              <a:buNone/>
            </a:pPr>
            <a:r>
              <a:rPr lang="en-US"/>
              <a:t>2/3 of NHS UK spending on HIV medical care is for ARVs  (£429 million spent in 2015-2016). </a:t>
            </a:r>
            <a:endParaRPr/>
          </a:p>
          <a:p>
            <a:pPr indent="0" lvl="0" marL="0" rtl="0" algn="l">
              <a:lnSpc>
                <a:spcPct val="110000"/>
              </a:lnSpc>
              <a:spcBef>
                <a:spcPts val="1600"/>
              </a:spcBef>
              <a:spcAft>
                <a:spcPts val="0"/>
              </a:spcAft>
              <a:buSzPts val="1120"/>
              <a:buFont typeface="Arial"/>
              <a:buNone/>
            </a:pPr>
            <a:r>
              <a:rPr b="1" lang="en-US">
                <a:solidFill>
                  <a:srgbClr val="FF0000"/>
                </a:solidFill>
              </a:rPr>
              <a:t>↑ </a:t>
            </a:r>
            <a:r>
              <a:rPr lang="en-US"/>
              <a:t># of PLHIV needing lifelong ART =&gt; the budget for ARVs was expected to continue growing in case of inaction</a:t>
            </a:r>
            <a:endParaRPr/>
          </a:p>
          <a:p>
            <a:pPr indent="0" lvl="0" marL="0" rtl="0" algn="l">
              <a:lnSpc>
                <a:spcPct val="110000"/>
              </a:lnSpc>
              <a:spcBef>
                <a:spcPts val="1600"/>
              </a:spcBef>
              <a:spcAft>
                <a:spcPts val="0"/>
              </a:spcAft>
              <a:buSzPts val="1120"/>
              <a:buFont typeface="Arial"/>
              <a:buNone/>
            </a:pPr>
            <a:r>
              <a:rPr lang="en-US"/>
              <a:t>Across UK (NHS), around </a:t>
            </a:r>
            <a:r>
              <a:rPr lang="en-US" u="sng"/>
              <a:t>70% of drugs prescribed are produced by </a:t>
            </a:r>
            <a:r>
              <a:rPr b="1" lang="en-US" u="sng"/>
              <a:t>generic </a:t>
            </a:r>
            <a:r>
              <a:rPr lang="en-US" u="sng"/>
              <a:t>manufacturers.</a:t>
            </a:r>
            <a:r>
              <a:rPr lang="en-US"/>
              <a:t> They have the </a:t>
            </a:r>
            <a:r>
              <a:rPr b="1" lang="en-US"/>
              <a:t>same active ingredients as branded drugs but are </a:t>
            </a:r>
            <a:r>
              <a:rPr b="1" lang="en-US" u="sng"/>
              <a:t>cheaper</a:t>
            </a:r>
            <a:r>
              <a:rPr b="1" lang="en-US"/>
              <a:t>.</a:t>
            </a:r>
            <a:endParaRPr/>
          </a:p>
          <a:p>
            <a:pPr indent="0" lvl="0" marL="0" rtl="0" algn="l">
              <a:lnSpc>
                <a:spcPct val="110000"/>
              </a:lnSpc>
              <a:spcBef>
                <a:spcPts val="1600"/>
              </a:spcBef>
              <a:spcAft>
                <a:spcPts val="0"/>
              </a:spcAft>
              <a:buSzPts val="1120"/>
              <a:buFont typeface="Arial"/>
              <a:buNone/>
            </a:pPr>
            <a:r>
              <a:rPr lang="en-US" u="sng">
                <a:solidFill>
                  <a:schemeClr val="hlink"/>
                </a:solidFill>
                <a:hlinkClick r:id="rId3"/>
              </a:rPr>
              <a:t>https://www.aidsmap.com/news</a:t>
            </a:r>
            <a:r>
              <a:rPr lang="en-US"/>
              <a:t> </a:t>
            </a:r>
            <a:endParaRPr/>
          </a:p>
        </p:txBody>
      </p:sp>
      <p:sp>
        <p:nvSpPr>
          <p:cNvPr id="292" name="Google Shape;292;p9"/>
          <p:cNvSpPr txBox="1"/>
          <p:nvPr>
            <p:ph idx="10" type="dt"/>
          </p:nvPr>
        </p:nvSpPr>
        <p:spPr>
          <a:xfrm>
            <a:off x="480000" y="6580588"/>
            <a:ext cx="790001"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15/12/2020</a:t>
            </a:r>
            <a:endParaRPr/>
          </a:p>
        </p:txBody>
      </p:sp>
      <p:sp>
        <p:nvSpPr>
          <p:cNvPr id="293" name="Google Shape;293;p9"/>
          <p:cNvSpPr txBox="1"/>
          <p:nvPr>
            <p:ph idx="12" type="sldNum"/>
          </p:nvPr>
        </p:nvSpPr>
        <p:spPr>
          <a:xfrm>
            <a:off x="11416433" y="6580588"/>
            <a:ext cx="289931" cy="18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p9"/>
          <p:cNvSpPr txBox="1"/>
          <p:nvPr>
            <p:ph idx="3" type="body"/>
          </p:nvPr>
        </p:nvSpPr>
        <p:spPr>
          <a:xfrm>
            <a:off x="3897656" y="6603462"/>
            <a:ext cx="5131178" cy="174171"/>
          </a:xfrm>
          <a:prstGeom prst="rect">
            <a:avLst/>
          </a:prstGeom>
          <a:noFill/>
          <a:ln>
            <a:noFill/>
          </a:ln>
        </p:spPr>
        <p:txBody>
          <a:bodyPr anchorCtr="0" anchor="t" bIns="0" lIns="18000" spcFirstLastPara="1" rIns="18000" wrap="square" tIns="0">
            <a:normAutofit/>
          </a:bodyPr>
          <a:lstStyle/>
          <a:p>
            <a:pPr indent="0" lvl="0" marL="0" rtl="0" algn="l">
              <a:lnSpc>
                <a:spcPct val="110000"/>
              </a:lnSpc>
              <a:spcBef>
                <a:spcPts val="0"/>
              </a:spcBef>
              <a:spcAft>
                <a:spcPts val="0"/>
              </a:spcAft>
              <a:buSzPts val="640"/>
              <a:buFont typeface="Arial"/>
              <a:buNone/>
            </a:pPr>
            <a:r>
              <a:rPr lang="en-US"/>
              <a:t>Laura Waters presenting at the 2018 BHIVA/BASHH conference. Image credit: @hivtc</a:t>
            </a:r>
            <a:endParaRPr/>
          </a:p>
        </p:txBody>
      </p:sp>
      <p:sp>
        <p:nvSpPr>
          <p:cNvPr id="295" name="Google Shape;295;p9"/>
          <p:cNvSpPr txBox="1"/>
          <p:nvPr>
            <p:ph type="title"/>
          </p:nvPr>
        </p:nvSpPr>
        <p:spPr>
          <a:xfrm>
            <a:off x="480000" y="274691"/>
            <a:ext cx="8548834" cy="720000"/>
          </a:xfrm>
          <a:prstGeom prst="rect">
            <a:avLst/>
          </a:prstGeom>
          <a:noFill/>
          <a:ln>
            <a:noFill/>
          </a:ln>
        </p:spPr>
        <p:txBody>
          <a:bodyPr anchorCtr="0" anchor="b" bIns="0" lIns="18000" spcFirstLastPara="1" rIns="360000" wrap="square" tIns="0">
            <a:noAutofit/>
          </a:bodyPr>
          <a:lstStyle/>
          <a:p>
            <a:pPr indent="0" lvl="0" marL="0" rtl="0" algn="l">
              <a:lnSpc>
                <a:spcPct val="90000"/>
              </a:lnSpc>
              <a:spcBef>
                <a:spcPts val="0"/>
              </a:spcBef>
              <a:spcAft>
                <a:spcPts val="0"/>
              </a:spcAft>
              <a:buClr>
                <a:schemeClr val="dk2"/>
              </a:buClr>
              <a:buSzPts val="2800"/>
              <a:buFont typeface="Arial"/>
              <a:buNone/>
            </a:pPr>
            <a:r>
              <a:rPr lang="en-US"/>
              <a:t>£10 million saved by NHS in England in 2016  by switching to generic anti-HIV drugs</a:t>
            </a:r>
            <a:endParaRPr/>
          </a:p>
        </p:txBody>
      </p:sp>
      <p:pic>
        <p:nvPicPr>
          <p:cNvPr id="296" name="Google Shape;296;p9"/>
          <p:cNvPicPr preferRelativeResize="0"/>
          <p:nvPr/>
        </p:nvPicPr>
        <p:blipFill rotWithShape="1">
          <a:blip r:embed="rId4">
            <a:alphaModFix/>
          </a:blip>
          <a:srcRect b="0" l="0" r="0" t="0"/>
          <a:stretch/>
        </p:blipFill>
        <p:spPr>
          <a:xfrm>
            <a:off x="3657600" y="1102873"/>
            <a:ext cx="8455533" cy="54777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WHO PPT color scheme 2016">
      <a:dk1>
        <a:srgbClr val="000000"/>
      </a:dk1>
      <a:lt1>
        <a:srgbClr val="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2020-10-29T11:36:30Z</dcterms:created>
  <dc:creator>VOVC, Elena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0x01010076EE4DEEF7A0444582AAA2052FB8CA67</vt:lpwstr>
  </property>
</Properties>
</file>